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0"/>
  </p:notesMasterIdLst>
  <p:sldIdLst>
    <p:sldId id="256" r:id="rId2"/>
    <p:sldId id="268" r:id="rId3"/>
    <p:sldId id="282" r:id="rId4"/>
    <p:sldId id="305" r:id="rId5"/>
    <p:sldId id="270" r:id="rId6"/>
    <p:sldId id="299" r:id="rId7"/>
    <p:sldId id="269" r:id="rId8"/>
    <p:sldId id="303" r:id="rId9"/>
    <p:sldId id="304" r:id="rId10"/>
    <p:sldId id="308" r:id="rId11"/>
    <p:sldId id="309" r:id="rId12"/>
    <p:sldId id="276" r:id="rId13"/>
    <p:sldId id="314" r:id="rId14"/>
    <p:sldId id="317" r:id="rId15"/>
    <p:sldId id="277" r:id="rId16"/>
    <p:sldId id="272" r:id="rId17"/>
    <p:sldId id="275" r:id="rId18"/>
    <p:sldId id="318" r:id="rId19"/>
    <p:sldId id="319" r:id="rId20"/>
    <p:sldId id="320" r:id="rId21"/>
    <p:sldId id="321" r:id="rId22"/>
    <p:sldId id="323" r:id="rId23"/>
    <p:sldId id="324" r:id="rId24"/>
    <p:sldId id="325" r:id="rId25"/>
    <p:sldId id="328" r:id="rId26"/>
    <p:sldId id="353" r:id="rId27"/>
    <p:sldId id="329" r:id="rId28"/>
    <p:sldId id="330" r:id="rId29"/>
    <p:sldId id="331" r:id="rId30"/>
    <p:sldId id="332" r:id="rId31"/>
    <p:sldId id="333" r:id="rId32"/>
    <p:sldId id="274" r:id="rId33"/>
    <p:sldId id="335" r:id="rId34"/>
    <p:sldId id="334" r:id="rId35"/>
    <p:sldId id="336" r:id="rId36"/>
    <p:sldId id="338" r:id="rId37"/>
    <p:sldId id="341" r:id="rId38"/>
    <p:sldId id="342" r:id="rId39"/>
    <p:sldId id="278" r:id="rId40"/>
    <p:sldId id="343" r:id="rId41"/>
    <p:sldId id="348" r:id="rId42"/>
    <p:sldId id="345" r:id="rId43"/>
    <p:sldId id="347" r:id="rId44"/>
    <p:sldId id="279" r:id="rId45"/>
    <p:sldId id="349" r:id="rId46"/>
    <p:sldId id="350" r:id="rId47"/>
    <p:sldId id="351" r:id="rId48"/>
    <p:sldId id="352" r:id="rId49"/>
    <p:sldId id="280" r:id="rId50"/>
    <p:sldId id="257" r:id="rId51"/>
    <p:sldId id="258" r:id="rId52"/>
    <p:sldId id="259" r:id="rId53"/>
    <p:sldId id="260" r:id="rId54"/>
    <p:sldId id="261" r:id="rId55"/>
    <p:sldId id="262" r:id="rId56"/>
    <p:sldId id="263" r:id="rId57"/>
    <p:sldId id="264" r:id="rId58"/>
    <p:sldId id="265" r:id="rId59"/>
    <p:sldId id="266" r:id="rId60"/>
    <p:sldId id="267" r:id="rId61"/>
    <p:sldId id="307" r:id="rId62"/>
    <p:sldId id="306" r:id="rId63"/>
    <p:sldId id="312" r:id="rId64"/>
    <p:sldId id="313" r:id="rId65"/>
    <p:sldId id="301" r:id="rId66"/>
    <p:sldId id="300" r:id="rId67"/>
    <p:sldId id="302" r:id="rId68"/>
    <p:sldId id="316" r:id="rId69"/>
    <p:sldId id="326" r:id="rId70"/>
    <p:sldId id="327" r:id="rId71"/>
    <p:sldId id="287" r:id="rId72"/>
    <p:sldId id="281" r:id="rId73"/>
    <p:sldId id="288" r:id="rId74"/>
    <p:sldId id="289" r:id="rId75"/>
    <p:sldId id="285" r:id="rId76"/>
    <p:sldId id="286" r:id="rId77"/>
    <p:sldId id="290" r:id="rId78"/>
    <p:sldId id="283" r:id="rId79"/>
    <p:sldId id="292" r:id="rId80"/>
    <p:sldId id="291" r:id="rId81"/>
    <p:sldId id="294" r:id="rId82"/>
    <p:sldId id="293" r:id="rId83"/>
    <p:sldId id="284" r:id="rId84"/>
    <p:sldId id="295" r:id="rId85"/>
    <p:sldId id="296" r:id="rId86"/>
    <p:sldId id="297" r:id="rId87"/>
    <p:sldId id="298" r:id="rId88"/>
    <p:sldId id="344" r:id="rId8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E4BFC-7944-424C-9CAB-12CE71FF0D73}" v="6193" dt="2025-03-11T18:03:53.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8" autoAdjust="0"/>
    <p:restoredTop sz="93333" autoAdjust="0"/>
  </p:normalViewPr>
  <p:slideViewPr>
    <p:cSldViewPr snapToGrid="0">
      <p:cViewPr varScale="1">
        <p:scale>
          <a:sx n="105" d="100"/>
          <a:sy n="105" d="100"/>
        </p:scale>
        <p:origin x="475" y="302"/>
      </p:cViewPr>
      <p:guideLst/>
    </p:cSldViewPr>
  </p:slideViewPr>
  <p:notesTextViewPr>
    <p:cViewPr>
      <p:scale>
        <a:sx n="3" d="2"/>
        <a:sy n="3" d="2"/>
      </p:scale>
      <p:origin x="0" y="0"/>
    </p:cViewPr>
  </p:notesTextViewPr>
  <p:sorterViewPr>
    <p:cViewPr>
      <p:scale>
        <a:sx n="100" d="100"/>
        <a:sy n="100" d="100"/>
      </p:scale>
      <p:origin x="0" y="-83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h Dunleavy" userId="9e0e299185b2b314" providerId="LiveId" clId="{A9FE4BFC-7944-424C-9CAB-12CE71FF0D73}"/>
    <pc:docChg chg="undo redo custSel addSld delSld modSld sldOrd">
      <pc:chgData name="Noah Dunleavy" userId="9e0e299185b2b314" providerId="LiveId" clId="{A9FE4BFC-7944-424C-9CAB-12CE71FF0D73}" dt="2025-03-11T18:04:12.064" v="18042"/>
      <pc:docMkLst>
        <pc:docMk/>
      </pc:docMkLst>
      <pc:sldChg chg="modSp mod">
        <pc:chgData name="Noah Dunleavy" userId="9e0e299185b2b314" providerId="LiveId" clId="{A9FE4BFC-7944-424C-9CAB-12CE71FF0D73}" dt="2025-03-06T12:06:20.357" v="325" actId="20577"/>
        <pc:sldMkLst>
          <pc:docMk/>
          <pc:sldMk cId="0" sldId="256"/>
        </pc:sldMkLst>
        <pc:spChg chg="mod">
          <ac:chgData name="Noah Dunleavy" userId="9e0e299185b2b314" providerId="LiveId" clId="{A9FE4BFC-7944-424C-9CAB-12CE71FF0D73}" dt="2025-03-06T12:04:49.018" v="284" actId="14100"/>
          <ac:spMkLst>
            <pc:docMk/>
            <pc:sldMk cId="0" sldId="256"/>
            <ac:spMk id="99" creationId="{00000000-0000-0000-0000-000000000000}"/>
          </ac:spMkLst>
        </pc:spChg>
        <pc:spChg chg="mod">
          <ac:chgData name="Noah Dunleavy" userId="9e0e299185b2b314" providerId="LiveId" clId="{A9FE4BFC-7944-424C-9CAB-12CE71FF0D73}" dt="2025-03-06T12:06:20.357" v="325" actId="20577"/>
          <ac:spMkLst>
            <pc:docMk/>
            <pc:sldMk cId="0" sldId="256"/>
            <ac:spMk id="100" creationId="{00000000-0000-0000-0000-000000000000}"/>
          </ac:spMkLst>
        </pc:spChg>
      </pc:sldChg>
      <pc:sldChg chg="add del mod modShow">
        <pc:chgData name="Noah Dunleavy" userId="9e0e299185b2b314" providerId="LiveId" clId="{A9FE4BFC-7944-424C-9CAB-12CE71FF0D73}" dt="2025-03-06T12:12:30.197" v="466" actId="729"/>
        <pc:sldMkLst>
          <pc:docMk/>
          <pc:sldMk cId="0" sldId="257"/>
        </pc:sldMkLst>
      </pc:sldChg>
      <pc:sldChg chg="add del mod modShow">
        <pc:chgData name="Noah Dunleavy" userId="9e0e299185b2b314" providerId="LiveId" clId="{A9FE4BFC-7944-424C-9CAB-12CE71FF0D73}" dt="2025-03-06T12:12:30.197" v="466" actId="729"/>
        <pc:sldMkLst>
          <pc:docMk/>
          <pc:sldMk cId="0" sldId="258"/>
        </pc:sldMkLst>
      </pc:sldChg>
      <pc:sldChg chg="add del mod modShow">
        <pc:chgData name="Noah Dunleavy" userId="9e0e299185b2b314" providerId="LiveId" clId="{A9FE4BFC-7944-424C-9CAB-12CE71FF0D73}" dt="2025-03-06T12:12:30.197" v="466" actId="729"/>
        <pc:sldMkLst>
          <pc:docMk/>
          <pc:sldMk cId="0" sldId="259"/>
        </pc:sldMkLst>
      </pc:sldChg>
      <pc:sldChg chg="add del mod modShow">
        <pc:chgData name="Noah Dunleavy" userId="9e0e299185b2b314" providerId="LiveId" clId="{A9FE4BFC-7944-424C-9CAB-12CE71FF0D73}" dt="2025-03-06T12:12:30.197" v="466" actId="729"/>
        <pc:sldMkLst>
          <pc:docMk/>
          <pc:sldMk cId="0" sldId="260"/>
        </pc:sldMkLst>
      </pc:sldChg>
      <pc:sldChg chg="add del mod modShow">
        <pc:chgData name="Noah Dunleavy" userId="9e0e299185b2b314" providerId="LiveId" clId="{A9FE4BFC-7944-424C-9CAB-12CE71FF0D73}" dt="2025-03-06T12:12:30.197" v="466" actId="729"/>
        <pc:sldMkLst>
          <pc:docMk/>
          <pc:sldMk cId="0" sldId="261"/>
        </pc:sldMkLst>
      </pc:sldChg>
      <pc:sldChg chg="add del mod modShow">
        <pc:chgData name="Noah Dunleavy" userId="9e0e299185b2b314" providerId="LiveId" clId="{A9FE4BFC-7944-424C-9CAB-12CE71FF0D73}" dt="2025-03-06T12:12:30.197" v="466" actId="729"/>
        <pc:sldMkLst>
          <pc:docMk/>
          <pc:sldMk cId="0" sldId="262"/>
        </pc:sldMkLst>
      </pc:sldChg>
      <pc:sldChg chg="add del mod modShow">
        <pc:chgData name="Noah Dunleavy" userId="9e0e299185b2b314" providerId="LiveId" clId="{A9FE4BFC-7944-424C-9CAB-12CE71FF0D73}" dt="2025-03-06T12:12:30.197" v="466" actId="729"/>
        <pc:sldMkLst>
          <pc:docMk/>
          <pc:sldMk cId="0" sldId="263"/>
        </pc:sldMkLst>
      </pc:sldChg>
      <pc:sldChg chg="add del mod modShow">
        <pc:chgData name="Noah Dunleavy" userId="9e0e299185b2b314" providerId="LiveId" clId="{A9FE4BFC-7944-424C-9CAB-12CE71FF0D73}" dt="2025-03-06T12:12:30.197" v="466" actId="729"/>
        <pc:sldMkLst>
          <pc:docMk/>
          <pc:sldMk cId="0" sldId="264"/>
        </pc:sldMkLst>
      </pc:sldChg>
      <pc:sldChg chg="add del mod modShow">
        <pc:chgData name="Noah Dunleavy" userId="9e0e299185b2b314" providerId="LiveId" clId="{A9FE4BFC-7944-424C-9CAB-12CE71FF0D73}" dt="2025-03-06T12:12:30.197" v="466" actId="729"/>
        <pc:sldMkLst>
          <pc:docMk/>
          <pc:sldMk cId="0" sldId="265"/>
        </pc:sldMkLst>
      </pc:sldChg>
      <pc:sldChg chg="add del mod modShow">
        <pc:chgData name="Noah Dunleavy" userId="9e0e299185b2b314" providerId="LiveId" clId="{A9FE4BFC-7944-424C-9CAB-12CE71FF0D73}" dt="2025-03-06T12:12:30.197" v="466" actId="729"/>
        <pc:sldMkLst>
          <pc:docMk/>
          <pc:sldMk cId="0" sldId="266"/>
        </pc:sldMkLst>
      </pc:sldChg>
      <pc:sldChg chg="add del mod modShow">
        <pc:chgData name="Noah Dunleavy" userId="9e0e299185b2b314" providerId="LiveId" clId="{A9FE4BFC-7944-424C-9CAB-12CE71FF0D73}" dt="2025-03-06T12:12:30.197" v="466" actId="729"/>
        <pc:sldMkLst>
          <pc:docMk/>
          <pc:sldMk cId="0" sldId="267"/>
        </pc:sldMkLst>
      </pc:sldChg>
      <pc:sldChg chg="add del">
        <pc:chgData name="Noah Dunleavy" userId="9e0e299185b2b314" providerId="LiveId" clId="{A9FE4BFC-7944-424C-9CAB-12CE71FF0D73}" dt="2025-03-06T12:08:24.047" v="330" actId="47"/>
        <pc:sldMkLst>
          <pc:docMk/>
          <pc:sldMk cId="141918636" sldId="268"/>
        </pc:sldMkLst>
      </pc:sldChg>
      <pc:sldChg chg="modSp new mod">
        <pc:chgData name="Noah Dunleavy" userId="9e0e299185b2b314" providerId="LiveId" clId="{A9FE4BFC-7944-424C-9CAB-12CE71FF0D73}" dt="2025-03-06T14:00:46.218" v="1111" actId="20577"/>
        <pc:sldMkLst>
          <pc:docMk/>
          <pc:sldMk cId="4167449687" sldId="268"/>
        </pc:sldMkLst>
        <pc:spChg chg="mod">
          <ac:chgData name="Noah Dunleavy" userId="9e0e299185b2b314" providerId="LiveId" clId="{A9FE4BFC-7944-424C-9CAB-12CE71FF0D73}" dt="2025-03-06T14:00:46.218" v="1111" actId="20577"/>
          <ac:spMkLst>
            <pc:docMk/>
            <pc:sldMk cId="4167449687" sldId="268"/>
            <ac:spMk id="2" creationId="{E35D47CC-1DF9-B4A4-F609-E9381332EC4B}"/>
          </ac:spMkLst>
        </pc:spChg>
      </pc:sldChg>
      <pc:sldChg chg="new del">
        <pc:chgData name="Noah Dunleavy" userId="9e0e299185b2b314" providerId="LiveId" clId="{A9FE4BFC-7944-424C-9CAB-12CE71FF0D73}" dt="2025-03-06T12:06:36.480" v="327" actId="47"/>
        <pc:sldMkLst>
          <pc:docMk/>
          <pc:sldMk cId="4193704161" sldId="268"/>
        </pc:sldMkLst>
      </pc:sldChg>
      <pc:sldChg chg="add del">
        <pc:chgData name="Noah Dunleavy" userId="9e0e299185b2b314" providerId="LiveId" clId="{A9FE4BFC-7944-424C-9CAB-12CE71FF0D73}" dt="2025-03-06T12:11:42.794" v="383"/>
        <pc:sldMkLst>
          <pc:docMk/>
          <pc:sldMk cId="0" sldId="269"/>
        </pc:sldMkLst>
      </pc:sldChg>
      <pc:sldChg chg="addSp delSp modSp add mod ord modClrScheme modAnim chgLayout modNotesTx">
        <pc:chgData name="Noah Dunleavy" userId="9e0e299185b2b314" providerId="LiveId" clId="{A9FE4BFC-7944-424C-9CAB-12CE71FF0D73}" dt="2025-03-09T20:36:34.435" v="17818" actId="20577"/>
        <pc:sldMkLst>
          <pc:docMk/>
          <pc:sldMk cId="1037921199" sldId="269"/>
        </pc:sldMkLst>
        <pc:spChg chg="mod ord">
          <ac:chgData name="Noah Dunleavy" userId="9e0e299185b2b314" providerId="LiveId" clId="{A9FE4BFC-7944-424C-9CAB-12CE71FF0D73}" dt="2025-03-06T13:42:33.313" v="859" actId="20577"/>
          <ac:spMkLst>
            <pc:docMk/>
            <pc:sldMk cId="1037921199" sldId="269"/>
            <ac:spMk id="2" creationId="{A5A7A7EF-6A3D-7185-D253-5BD5AC2766BB}"/>
          </ac:spMkLst>
        </pc:spChg>
        <pc:spChg chg="mod ord">
          <ac:chgData name="Noah Dunleavy" userId="9e0e299185b2b314" providerId="LiveId" clId="{A9FE4BFC-7944-424C-9CAB-12CE71FF0D73}" dt="2025-03-06T12:14:10.005" v="500" actId="700"/>
          <ac:spMkLst>
            <pc:docMk/>
            <pc:sldMk cId="1037921199" sldId="269"/>
            <ac:spMk id="4" creationId="{C7B0CFD4-84C5-564C-C746-BB6E4B84B7EF}"/>
          </ac:spMkLst>
        </pc:spChg>
        <pc:spChg chg="add mod ord">
          <ac:chgData name="Noah Dunleavy" userId="9e0e299185b2b314" providerId="LiveId" clId="{A9FE4BFC-7944-424C-9CAB-12CE71FF0D73}" dt="2025-03-09T20:36:34.435" v="17818" actId="20577"/>
          <ac:spMkLst>
            <pc:docMk/>
            <pc:sldMk cId="1037921199" sldId="269"/>
            <ac:spMk id="5" creationId="{2634BB96-1C6C-4F4A-4474-4432407870DB}"/>
          </ac:spMkLst>
        </pc:spChg>
      </pc:sldChg>
      <pc:sldChg chg="add del">
        <pc:chgData name="Noah Dunleavy" userId="9e0e299185b2b314" providerId="LiveId" clId="{A9FE4BFC-7944-424C-9CAB-12CE71FF0D73}" dt="2025-03-06T12:11:03.734" v="348" actId="47"/>
        <pc:sldMkLst>
          <pc:docMk/>
          <pc:sldMk cId="1170401731" sldId="269"/>
        </pc:sldMkLst>
      </pc:sldChg>
      <pc:sldChg chg="add del">
        <pc:chgData name="Noah Dunleavy" userId="9e0e299185b2b314" providerId="LiveId" clId="{A9FE4BFC-7944-424C-9CAB-12CE71FF0D73}" dt="2025-03-06T12:11:42.794" v="383"/>
        <pc:sldMkLst>
          <pc:docMk/>
          <pc:sldMk cId="0" sldId="270"/>
        </pc:sldMkLst>
      </pc:sldChg>
      <pc:sldChg chg="add del">
        <pc:chgData name="Noah Dunleavy" userId="9e0e299185b2b314" providerId="LiveId" clId="{A9FE4BFC-7944-424C-9CAB-12CE71FF0D73}" dt="2025-03-06T12:10:03.758" v="333" actId="47"/>
        <pc:sldMkLst>
          <pc:docMk/>
          <pc:sldMk cId="918292879" sldId="270"/>
        </pc:sldMkLst>
      </pc:sldChg>
      <pc:sldChg chg="addSp delSp modSp add del mod ord modClrScheme chgLayout modNotesTx">
        <pc:chgData name="Noah Dunleavy" userId="9e0e299185b2b314" providerId="LiveId" clId="{A9FE4BFC-7944-424C-9CAB-12CE71FF0D73}" dt="2025-03-08T21:00:24.757" v="17383" actId="2696"/>
        <pc:sldMkLst>
          <pc:docMk/>
          <pc:sldMk cId="2867851681" sldId="270"/>
        </pc:sldMkLst>
      </pc:sldChg>
      <pc:sldChg chg="modSp add mod">
        <pc:chgData name="Noah Dunleavy" userId="9e0e299185b2b314" providerId="LiveId" clId="{A9FE4BFC-7944-424C-9CAB-12CE71FF0D73}" dt="2025-03-11T10:51:21.132" v="17896" actId="20577"/>
        <pc:sldMkLst>
          <pc:docMk/>
          <pc:sldMk cId="2886701878" sldId="270"/>
        </pc:sldMkLst>
        <pc:spChg chg="mod">
          <ac:chgData name="Noah Dunleavy" userId="9e0e299185b2b314" providerId="LiveId" clId="{A9FE4BFC-7944-424C-9CAB-12CE71FF0D73}" dt="2025-03-11T10:51:21.132" v="17896" actId="20577"/>
          <ac:spMkLst>
            <pc:docMk/>
            <pc:sldMk cId="2886701878" sldId="270"/>
            <ac:spMk id="5" creationId="{C2B43BDB-1E10-0B57-3755-966480E51441}"/>
          </ac:spMkLst>
        </pc:spChg>
      </pc:sldChg>
      <pc:sldChg chg="add del">
        <pc:chgData name="Noah Dunleavy" userId="9e0e299185b2b314" providerId="LiveId" clId="{A9FE4BFC-7944-424C-9CAB-12CE71FF0D73}" dt="2025-03-06T12:11:42.794" v="383"/>
        <pc:sldMkLst>
          <pc:docMk/>
          <pc:sldMk cId="0" sldId="271"/>
        </pc:sldMkLst>
      </pc:sldChg>
      <pc:sldChg chg="addSp delSp modSp add del mod modClrScheme chgLayout modNotesTx">
        <pc:chgData name="Noah Dunleavy" userId="9e0e299185b2b314" providerId="LiveId" clId="{A9FE4BFC-7944-424C-9CAB-12CE71FF0D73}" dt="2025-03-06T13:42:41.381" v="860" actId="47"/>
        <pc:sldMkLst>
          <pc:docMk/>
          <pc:sldMk cId="1806284795" sldId="271"/>
        </pc:sldMkLst>
      </pc:sldChg>
      <pc:sldChg chg="add del">
        <pc:chgData name="Noah Dunleavy" userId="9e0e299185b2b314" providerId="LiveId" clId="{A9FE4BFC-7944-424C-9CAB-12CE71FF0D73}" dt="2025-03-06T12:11:03.734" v="348" actId="47"/>
        <pc:sldMkLst>
          <pc:docMk/>
          <pc:sldMk cId="3534259016" sldId="271"/>
        </pc:sldMkLst>
      </pc:sldChg>
      <pc:sldChg chg="add del">
        <pc:chgData name="Noah Dunleavy" userId="9e0e299185b2b314" providerId="LiveId" clId="{A9FE4BFC-7944-424C-9CAB-12CE71FF0D73}" dt="2025-03-06T12:11:42.794" v="383"/>
        <pc:sldMkLst>
          <pc:docMk/>
          <pc:sldMk cId="0" sldId="272"/>
        </pc:sldMkLst>
      </pc:sldChg>
      <pc:sldChg chg="add del">
        <pc:chgData name="Noah Dunleavy" userId="9e0e299185b2b314" providerId="LiveId" clId="{A9FE4BFC-7944-424C-9CAB-12CE71FF0D73}" dt="2025-03-06T12:11:03.734" v="348" actId="47"/>
        <pc:sldMkLst>
          <pc:docMk/>
          <pc:sldMk cId="949770260" sldId="272"/>
        </pc:sldMkLst>
      </pc:sldChg>
      <pc:sldChg chg="addSp delSp modSp add mod chgLayout">
        <pc:chgData name="Noah Dunleavy" userId="9e0e299185b2b314" providerId="LiveId" clId="{A9FE4BFC-7944-424C-9CAB-12CE71FF0D73}" dt="2025-03-06T12:14:58.565" v="529" actId="700"/>
        <pc:sldMkLst>
          <pc:docMk/>
          <pc:sldMk cId="2338821736" sldId="272"/>
        </pc:sldMkLst>
        <pc:spChg chg="mod ord">
          <ac:chgData name="Noah Dunleavy" userId="9e0e299185b2b314" providerId="LiveId" clId="{A9FE4BFC-7944-424C-9CAB-12CE71FF0D73}" dt="2025-03-06T12:14:58.565" v="529" actId="700"/>
          <ac:spMkLst>
            <pc:docMk/>
            <pc:sldMk cId="2338821736" sldId="272"/>
            <ac:spMk id="2" creationId="{3A6462C7-D01B-C752-EE8A-FCC9DD9F10DE}"/>
          </ac:spMkLst>
        </pc:spChg>
        <pc:spChg chg="mod ord">
          <ac:chgData name="Noah Dunleavy" userId="9e0e299185b2b314" providerId="LiveId" clId="{A9FE4BFC-7944-424C-9CAB-12CE71FF0D73}" dt="2025-03-06T12:14:58.565" v="529" actId="700"/>
          <ac:spMkLst>
            <pc:docMk/>
            <pc:sldMk cId="2338821736" sldId="272"/>
            <ac:spMk id="4" creationId="{69B7F79D-47CA-2995-1126-E9C66AA25CB2}"/>
          </ac:spMkLst>
        </pc:spChg>
        <pc:spChg chg="add mod ord">
          <ac:chgData name="Noah Dunleavy" userId="9e0e299185b2b314" providerId="LiveId" clId="{A9FE4BFC-7944-424C-9CAB-12CE71FF0D73}" dt="2025-03-06T12:14:58.565" v="529" actId="700"/>
          <ac:spMkLst>
            <pc:docMk/>
            <pc:sldMk cId="2338821736" sldId="272"/>
            <ac:spMk id="5" creationId="{462E217B-6457-F654-36A9-41CB50B84F3C}"/>
          </ac:spMkLst>
        </pc:spChg>
      </pc:sldChg>
      <pc:sldChg chg="add del">
        <pc:chgData name="Noah Dunleavy" userId="9e0e299185b2b314" providerId="LiveId" clId="{A9FE4BFC-7944-424C-9CAB-12CE71FF0D73}" dt="2025-03-06T12:11:42.794" v="383"/>
        <pc:sldMkLst>
          <pc:docMk/>
          <pc:sldMk cId="0" sldId="273"/>
        </pc:sldMkLst>
      </pc:sldChg>
      <pc:sldChg chg="add del">
        <pc:chgData name="Noah Dunleavy" userId="9e0e299185b2b314" providerId="LiveId" clId="{A9FE4BFC-7944-424C-9CAB-12CE71FF0D73}" dt="2025-03-06T12:11:03.734" v="348" actId="47"/>
        <pc:sldMkLst>
          <pc:docMk/>
          <pc:sldMk cId="3591803508" sldId="273"/>
        </pc:sldMkLst>
      </pc:sldChg>
      <pc:sldChg chg="modSp new del mod">
        <pc:chgData name="Noah Dunleavy" userId="9e0e299185b2b314" providerId="LiveId" clId="{A9FE4BFC-7944-424C-9CAB-12CE71FF0D73}" dt="2025-03-06T12:19:03.218" v="757" actId="47"/>
        <pc:sldMkLst>
          <pc:docMk/>
          <pc:sldMk cId="4226518233" sldId="273"/>
        </pc:sldMkLst>
      </pc:sldChg>
      <pc:sldChg chg="add del">
        <pc:chgData name="Noah Dunleavy" userId="9e0e299185b2b314" providerId="LiveId" clId="{A9FE4BFC-7944-424C-9CAB-12CE71FF0D73}" dt="2025-03-06T12:11:42.794" v="383"/>
        <pc:sldMkLst>
          <pc:docMk/>
          <pc:sldMk cId="0" sldId="274"/>
        </pc:sldMkLst>
      </pc:sldChg>
      <pc:sldChg chg="addSp delSp modSp new mod modClrScheme chgLayout">
        <pc:chgData name="Noah Dunleavy" userId="9e0e299185b2b314" providerId="LiveId" clId="{A9FE4BFC-7944-424C-9CAB-12CE71FF0D73}" dt="2025-03-08T22:40:01.437" v="17544" actId="255"/>
        <pc:sldMkLst>
          <pc:docMk/>
          <pc:sldMk cId="1541065957" sldId="274"/>
        </pc:sldMkLst>
        <pc:spChg chg="mod ord">
          <ac:chgData name="Noah Dunleavy" userId="9e0e299185b2b314" providerId="LiveId" clId="{A9FE4BFC-7944-424C-9CAB-12CE71FF0D73}" dt="2025-03-06T12:19:33.125" v="758" actId="700"/>
          <ac:spMkLst>
            <pc:docMk/>
            <pc:sldMk cId="1541065957" sldId="274"/>
            <ac:spMk id="2" creationId="{B9E62B14-701A-1D50-A936-EF5E77FFCB45}"/>
          </ac:spMkLst>
        </pc:spChg>
        <pc:spChg chg="mod ord">
          <ac:chgData name="Noah Dunleavy" userId="9e0e299185b2b314" providerId="LiveId" clId="{A9FE4BFC-7944-424C-9CAB-12CE71FF0D73}" dt="2025-03-06T12:19:33.125" v="758" actId="700"/>
          <ac:spMkLst>
            <pc:docMk/>
            <pc:sldMk cId="1541065957" sldId="274"/>
            <ac:spMk id="4" creationId="{EC33B5FC-8997-DCA7-53D3-D25228355244}"/>
          </ac:spMkLst>
        </pc:spChg>
        <pc:spChg chg="add mod ord">
          <ac:chgData name="Noah Dunleavy" userId="9e0e299185b2b314" providerId="LiveId" clId="{A9FE4BFC-7944-424C-9CAB-12CE71FF0D73}" dt="2025-03-08T22:40:01.437" v="17544" actId="255"/>
          <ac:spMkLst>
            <pc:docMk/>
            <pc:sldMk cId="1541065957" sldId="274"/>
            <ac:spMk id="5" creationId="{183D42BD-2378-2B9D-FF27-2395C6C53F2F}"/>
          </ac:spMkLst>
        </pc:spChg>
      </pc:sldChg>
      <pc:sldChg chg="new del">
        <pc:chgData name="Noah Dunleavy" userId="9e0e299185b2b314" providerId="LiveId" clId="{A9FE4BFC-7944-424C-9CAB-12CE71FF0D73}" dt="2025-03-06T12:13:46.654" v="498" actId="47"/>
        <pc:sldMkLst>
          <pc:docMk/>
          <pc:sldMk cId="2314740057" sldId="274"/>
        </pc:sldMkLst>
      </pc:sldChg>
      <pc:sldChg chg="add del">
        <pc:chgData name="Noah Dunleavy" userId="9e0e299185b2b314" providerId="LiveId" clId="{A9FE4BFC-7944-424C-9CAB-12CE71FF0D73}" dt="2025-03-06T12:11:03.734" v="348" actId="47"/>
        <pc:sldMkLst>
          <pc:docMk/>
          <pc:sldMk cId="2489962970" sldId="274"/>
        </pc:sldMkLst>
      </pc:sldChg>
      <pc:sldChg chg="add del">
        <pc:chgData name="Noah Dunleavy" userId="9e0e299185b2b314" providerId="LiveId" clId="{A9FE4BFC-7944-424C-9CAB-12CE71FF0D73}" dt="2025-03-06T12:11:42.794" v="383"/>
        <pc:sldMkLst>
          <pc:docMk/>
          <pc:sldMk cId="0" sldId="275"/>
        </pc:sldMkLst>
      </pc:sldChg>
      <pc:sldChg chg="addSp delSp modSp new mod delAnim modAnim">
        <pc:chgData name="Noah Dunleavy" userId="9e0e299185b2b314" providerId="LiveId" clId="{A9FE4BFC-7944-424C-9CAB-12CE71FF0D73}" dt="2025-03-08T22:36:53.840" v="17512" actId="20577"/>
        <pc:sldMkLst>
          <pc:docMk/>
          <pc:sldMk cId="1071814752" sldId="275"/>
        </pc:sldMkLst>
        <pc:spChg chg="mod">
          <ac:chgData name="Noah Dunleavy" userId="9e0e299185b2b314" providerId="LiveId" clId="{A9FE4BFC-7944-424C-9CAB-12CE71FF0D73}" dt="2025-03-06T12:15:45.001" v="570" actId="20577"/>
          <ac:spMkLst>
            <pc:docMk/>
            <pc:sldMk cId="1071814752" sldId="275"/>
            <ac:spMk id="2" creationId="{AB4890B2-688D-3538-253D-3445BEFB1AB7}"/>
          </ac:spMkLst>
        </pc:spChg>
        <pc:spChg chg="mod">
          <ac:chgData name="Noah Dunleavy" userId="9e0e299185b2b314" providerId="LiveId" clId="{A9FE4BFC-7944-424C-9CAB-12CE71FF0D73}" dt="2025-03-08T22:36:53.840" v="17512" actId="20577"/>
          <ac:spMkLst>
            <pc:docMk/>
            <pc:sldMk cId="1071814752" sldId="275"/>
            <ac:spMk id="3" creationId="{DCD2AB7B-094C-DA9C-FAA2-E73BFAE2B4ED}"/>
          </ac:spMkLst>
        </pc:spChg>
      </pc:sldChg>
      <pc:sldChg chg="add del">
        <pc:chgData name="Noah Dunleavy" userId="9e0e299185b2b314" providerId="LiveId" clId="{A9FE4BFC-7944-424C-9CAB-12CE71FF0D73}" dt="2025-03-06T12:11:03.734" v="348" actId="47"/>
        <pc:sldMkLst>
          <pc:docMk/>
          <pc:sldMk cId="3145658996" sldId="275"/>
        </pc:sldMkLst>
      </pc:sldChg>
      <pc:sldChg chg="add del">
        <pc:chgData name="Noah Dunleavy" userId="9e0e299185b2b314" providerId="LiveId" clId="{A9FE4BFC-7944-424C-9CAB-12CE71FF0D73}" dt="2025-03-06T12:11:42.794" v="383"/>
        <pc:sldMkLst>
          <pc:docMk/>
          <pc:sldMk cId="0" sldId="276"/>
        </pc:sldMkLst>
      </pc:sldChg>
      <pc:sldChg chg="add del">
        <pc:chgData name="Noah Dunleavy" userId="9e0e299185b2b314" providerId="LiveId" clId="{A9FE4BFC-7944-424C-9CAB-12CE71FF0D73}" dt="2025-03-06T12:11:03.734" v="348" actId="47"/>
        <pc:sldMkLst>
          <pc:docMk/>
          <pc:sldMk cId="481604245" sldId="276"/>
        </pc:sldMkLst>
      </pc:sldChg>
      <pc:sldChg chg="modSp new mod modAnim">
        <pc:chgData name="Noah Dunleavy" userId="9e0e299185b2b314" providerId="LiveId" clId="{A9FE4BFC-7944-424C-9CAB-12CE71FF0D73}" dt="2025-03-09T19:20:33.136" v="17729"/>
        <pc:sldMkLst>
          <pc:docMk/>
          <pc:sldMk cId="964457632" sldId="276"/>
        </pc:sldMkLst>
        <pc:spChg chg="mod">
          <ac:chgData name="Noah Dunleavy" userId="9e0e299185b2b314" providerId="LiveId" clId="{A9FE4BFC-7944-424C-9CAB-12CE71FF0D73}" dt="2025-03-06T12:16:01.265" v="580" actId="20577"/>
          <ac:spMkLst>
            <pc:docMk/>
            <pc:sldMk cId="964457632" sldId="276"/>
            <ac:spMk id="2" creationId="{E990A58A-D326-E49A-5818-9E7E835EFA9C}"/>
          </ac:spMkLst>
        </pc:spChg>
        <pc:spChg chg="mod">
          <ac:chgData name="Noah Dunleavy" userId="9e0e299185b2b314" providerId="LiveId" clId="{A9FE4BFC-7944-424C-9CAB-12CE71FF0D73}" dt="2025-03-08T22:34:34.630" v="17488" actId="255"/>
          <ac:spMkLst>
            <pc:docMk/>
            <pc:sldMk cId="964457632" sldId="276"/>
            <ac:spMk id="3" creationId="{768B36DE-883A-BCA6-FD5D-670E26518D9D}"/>
          </ac:spMkLst>
        </pc:spChg>
      </pc:sldChg>
      <pc:sldChg chg="add del">
        <pc:chgData name="Noah Dunleavy" userId="9e0e299185b2b314" providerId="LiveId" clId="{A9FE4BFC-7944-424C-9CAB-12CE71FF0D73}" dt="2025-03-06T12:11:42.794" v="383"/>
        <pc:sldMkLst>
          <pc:docMk/>
          <pc:sldMk cId="0" sldId="277"/>
        </pc:sldMkLst>
      </pc:sldChg>
      <pc:sldChg chg="addSp modSp new mod modClrScheme chgLayout modNotesTx">
        <pc:chgData name="Noah Dunleavy" userId="9e0e299185b2b314" providerId="LiveId" clId="{A9FE4BFC-7944-424C-9CAB-12CE71FF0D73}" dt="2025-03-11T10:58:13.753" v="17898" actId="20577"/>
        <pc:sldMkLst>
          <pc:docMk/>
          <pc:sldMk cId="2234622252" sldId="277"/>
        </pc:sldMkLst>
        <pc:spChg chg="mod ord">
          <ac:chgData name="Noah Dunleavy" userId="9e0e299185b2b314" providerId="LiveId" clId="{A9FE4BFC-7944-424C-9CAB-12CE71FF0D73}" dt="2025-03-06T12:18:49.143" v="744" actId="700"/>
          <ac:spMkLst>
            <pc:docMk/>
            <pc:sldMk cId="2234622252" sldId="277"/>
            <ac:spMk id="2" creationId="{3838947C-039E-7127-4748-662ED8B39A49}"/>
          </ac:spMkLst>
        </pc:spChg>
        <pc:spChg chg="add mod ord">
          <ac:chgData name="Noah Dunleavy" userId="9e0e299185b2b314" providerId="LiveId" clId="{A9FE4BFC-7944-424C-9CAB-12CE71FF0D73}" dt="2025-03-06T12:18:59.449" v="756" actId="20577"/>
          <ac:spMkLst>
            <pc:docMk/>
            <pc:sldMk cId="2234622252" sldId="277"/>
            <ac:spMk id="3" creationId="{FF688955-B672-21C7-33E2-9AD2161D1703}"/>
          </ac:spMkLst>
        </pc:spChg>
        <pc:spChg chg="add mod ord">
          <ac:chgData name="Noah Dunleavy" userId="9e0e299185b2b314" providerId="LiveId" clId="{A9FE4BFC-7944-424C-9CAB-12CE71FF0D73}" dt="2025-03-11T10:58:13.753" v="17898" actId="20577"/>
          <ac:spMkLst>
            <pc:docMk/>
            <pc:sldMk cId="2234622252" sldId="277"/>
            <ac:spMk id="4" creationId="{FE9829B2-CF3B-74E3-6FCD-FF4963B21030}"/>
          </ac:spMkLst>
        </pc:spChg>
      </pc:sldChg>
      <pc:sldChg chg="add del">
        <pc:chgData name="Noah Dunleavy" userId="9e0e299185b2b314" providerId="LiveId" clId="{A9FE4BFC-7944-424C-9CAB-12CE71FF0D73}" dt="2025-03-06T12:11:03.734" v="348" actId="47"/>
        <pc:sldMkLst>
          <pc:docMk/>
          <pc:sldMk cId="3057534846" sldId="277"/>
        </pc:sldMkLst>
      </pc:sldChg>
      <pc:sldChg chg="add del">
        <pc:chgData name="Noah Dunleavy" userId="9e0e299185b2b314" providerId="LiveId" clId="{A9FE4BFC-7944-424C-9CAB-12CE71FF0D73}" dt="2025-03-06T12:11:42.794" v="383"/>
        <pc:sldMkLst>
          <pc:docMk/>
          <pc:sldMk cId="0" sldId="278"/>
        </pc:sldMkLst>
      </pc:sldChg>
      <pc:sldChg chg="modSp new mod">
        <pc:chgData name="Noah Dunleavy" userId="9e0e299185b2b314" providerId="LiveId" clId="{A9FE4BFC-7944-424C-9CAB-12CE71FF0D73}" dt="2025-03-06T12:16:36.848" v="608" actId="20577"/>
        <pc:sldMkLst>
          <pc:docMk/>
          <pc:sldMk cId="942801285" sldId="278"/>
        </pc:sldMkLst>
        <pc:spChg chg="mod">
          <ac:chgData name="Noah Dunleavy" userId="9e0e299185b2b314" providerId="LiveId" clId="{A9FE4BFC-7944-424C-9CAB-12CE71FF0D73}" dt="2025-03-06T12:16:36.848" v="608" actId="20577"/>
          <ac:spMkLst>
            <pc:docMk/>
            <pc:sldMk cId="942801285" sldId="278"/>
            <ac:spMk id="2" creationId="{9015266F-916F-472D-91D9-ABE4A45A601D}"/>
          </ac:spMkLst>
        </pc:spChg>
      </pc:sldChg>
      <pc:sldChg chg="add del">
        <pc:chgData name="Noah Dunleavy" userId="9e0e299185b2b314" providerId="LiveId" clId="{A9FE4BFC-7944-424C-9CAB-12CE71FF0D73}" dt="2025-03-06T12:11:03.734" v="348" actId="47"/>
        <pc:sldMkLst>
          <pc:docMk/>
          <pc:sldMk cId="1502488611" sldId="278"/>
        </pc:sldMkLst>
      </pc:sldChg>
      <pc:sldChg chg="add del">
        <pc:chgData name="Noah Dunleavy" userId="9e0e299185b2b314" providerId="LiveId" clId="{A9FE4BFC-7944-424C-9CAB-12CE71FF0D73}" dt="2025-03-06T12:11:42.794" v="383"/>
        <pc:sldMkLst>
          <pc:docMk/>
          <pc:sldMk cId="0" sldId="279"/>
        </pc:sldMkLst>
      </pc:sldChg>
      <pc:sldChg chg="modSp new mod">
        <pc:chgData name="Noah Dunleavy" userId="9e0e299185b2b314" providerId="LiveId" clId="{A9FE4BFC-7944-424C-9CAB-12CE71FF0D73}" dt="2025-03-07T18:39:37.035" v="16728" actId="20577"/>
        <pc:sldMkLst>
          <pc:docMk/>
          <pc:sldMk cId="740739757" sldId="279"/>
        </pc:sldMkLst>
        <pc:spChg chg="mod">
          <ac:chgData name="Noah Dunleavy" userId="9e0e299185b2b314" providerId="LiveId" clId="{A9FE4BFC-7944-424C-9CAB-12CE71FF0D73}" dt="2025-03-07T18:39:37.035" v="16728" actId="20577"/>
          <ac:spMkLst>
            <pc:docMk/>
            <pc:sldMk cId="740739757" sldId="279"/>
            <ac:spMk id="2" creationId="{8D29E317-D712-F532-7EE1-A3B02B0FEE72}"/>
          </ac:spMkLst>
        </pc:spChg>
      </pc:sldChg>
      <pc:sldChg chg="add del">
        <pc:chgData name="Noah Dunleavy" userId="9e0e299185b2b314" providerId="LiveId" clId="{A9FE4BFC-7944-424C-9CAB-12CE71FF0D73}" dt="2025-03-06T12:11:03.734" v="348" actId="47"/>
        <pc:sldMkLst>
          <pc:docMk/>
          <pc:sldMk cId="3971360140" sldId="279"/>
        </pc:sldMkLst>
      </pc:sldChg>
      <pc:sldChg chg="modSp new del mod">
        <pc:chgData name="Noah Dunleavy" userId="9e0e299185b2b314" providerId="LiveId" clId="{A9FE4BFC-7944-424C-9CAB-12CE71FF0D73}" dt="2025-03-06T12:17:51.740" v="713" actId="47"/>
        <pc:sldMkLst>
          <pc:docMk/>
          <pc:sldMk cId="3160729591" sldId="280"/>
        </pc:sldMkLst>
      </pc:sldChg>
      <pc:sldChg chg="addSp delSp modSp new mod modClrScheme chgLayout modNotesTx">
        <pc:chgData name="Noah Dunleavy" userId="9e0e299185b2b314" providerId="LiveId" clId="{A9FE4BFC-7944-424C-9CAB-12CE71FF0D73}" dt="2025-03-08T22:32:05.301" v="17434" actId="255"/>
        <pc:sldMkLst>
          <pc:docMk/>
          <pc:sldMk cId="3183908696" sldId="280"/>
        </pc:sldMkLst>
        <pc:spChg chg="mod ord">
          <ac:chgData name="Noah Dunleavy" userId="9e0e299185b2b314" providerId="LiveId" clId="{A9FE4BFC-7944-424C-9CAB-12CE71FF0D73}" dt="2025-03-06T12:18:36.719" v="732" actId="700"/>
          <ac:spMkLst>
            <pc:docMk/>
            <pc:sldMk cId="3183908696" sldId="280"/>
            <ac:spMk id="2" creationId="{5CB79E70-3834-D4DA-3906-22E292C43177}"/>
          </ac:spMkLst>
        </pc:spChg>
        <pc:spChg chg="add mod ord">
          <ac:chgData name="Noah Dunleavy" userId="9e0e299185b2b314" providerId="LiveId" clId="{A9FE4BFC-7944-424C-9CAB-12CE71FF0D73}" dt="2025-03-08T22:32:05.301" v="17434" actId="255"/>
          <ac:spMkLst>
            <pc:docMk/>
            <pc:sldMk cId="3183908696" sldId="280"/>
            <ac:spMk id="3" creationId="{4983A023-CE73-FB6B-B84A-4B0A6831C990}"/>
          </ac:spMkLst>
        </pc:spChg>
      </pc:sldChg>
      <pc:sldChg chg="addSp modSp new add del mod ord modClrScheme modShow chgLayout modNotesTx">
        <pc:chgData name="Noah Dunleavy" userId="9e0e299185b2b314" providerId="LiveId" clId="{A9FE4BFC-7944-424C-9CAB-12CE71FF0D73}" dt="2025-03-07T11:46:05.487" v="9797"/>
        <pc:sldMkLst>
          <pc:docMk/>
          <pc:sldMk cId="2487039143" sldId="281"/>
        </pc:sldMkLst>
        <pc:spChg chg="mod">
          <ac:chgData name="Noah Dunleavy" userId="9e0e299185b2b314" providerId="LiveId" clId="{A9FE4BFC-7944-424C-9CAB-12CE71FF0D73}" dt="2025-03-06T16:14:59.838" v="1334" actId="26606"/>
          <ac:spMkLst>
            <pc:docMk/>
            <pc:sldMk cId="2487039143" sldId="281"/>
            <ac:spMk id="2" creationId="{36E8D2BB-69C5-E4A1-799D-207866E33271}"/>
          </ac:spMkLst>
        </pc:spChg>
        <pc:spChg chg="mod">
          <ac:chgData name="Noah Dunleavy" userId="9e0e299185b2b314" providerId="LiveId" clId="{A9FE4BFC-7944-424C-9CAB-12CE71FF0D73}" dt="2025-03-06T16:15:15.289" v="1348" actId="20577"/>
          <ac:spMkLst>
            <pc:docMk/>
            <pc:sldMk cId="2487039143" sldId="281"/>
            <ac:spMk id="3" creationId="{90C38178-73FB-C3B4-376C-B46529BE6F68}"/>
          </ac:spMkLst>
        </pc:spChg>
        <pc:spChg chg="mod">
          <ac:chgData name="Noah Dunleavy" userId="9e0e299185b2b314" providerId="LiveId" clId="{A9FE4BFC-7944-424C-9CAB-12CE71FF0D73}" dt="2025-03-06T16:14:59.838" v="1334" actId="26606"/>
          <ac:spMkLst>
            <pc:docMk/>
            <pc:sldMk cId="2487039143" sldId="281"/>
            <ac:spMk id="4" creationId="{3C66C5AF-78F8-02D7-4B6E-D0C8ED60F5B5}"/>
          </ac:spMkLst>
        </pc:spChg>
      </pc:sldChg>
      <pc:sldChg chg="addSp delSp modSp new mod modClrScheme chgLayout modNotesTx">
        <pc:chgData name="Noah Dunleavy" userId="9e0e299185b2b314" providerId="LiveId" clId="{A9FE4BFC-7944-424C-9CAB-12CE71FF0D73}" dt="2025-03-08T22:17:37.675" v="17428" actId="1036"/>
        <pc:sldMkLst>
          <pc:docMk/>
          <pc:sldMk cId="2367685056" sldId="282"/>
        </pc:sldMkLst>
        <pc:spChg chg="mod">
          <ac:chgData name="Noah Dunleavy" userId="9e0e299185b2b314" providerId="LiveId" clId="{A9FE4BFC-7944-424C-9CAB-12CE71FF0D73}" dt="2025-03-06T13:59:12.176" v="1104" actId="26606"/>
          <ac:spMkLst>
            <pc:docMk/>
            <pc:sldMk cId="2367685056" sldId="282"/>
            <ac:spMk id="2" creationId="{03D7732F-606C-D8D7-2748-16A22E9CA3C4}"/>
          </ac:spMkLst>
        </pc:spChg>
        <pc:spChg chg="mod">
          <ac:chgData name="Noah Dunleavy" userId="9e0e299185b2b314" providerId="LiveId" clId="{A9FE4BFC-7944-424C-9CAB-12CE71FF0D73}" dt="2025-03-06T13:59:12.176" v="1104" actId="26606"/>
          <ac:spMkLst>
            <pc:docMk/>
            <pc:sldMk cId="2367685056" sldId="282"/>
            <ac:spMk id="4" creationId="{E0C93BC8-508E-FB7A-E5B0-D486F10D990B}"/>
          </ac:spMkLst>
        </pc:spChg>
        <pc:picChg chg="add mod">
          <ac:chgData name="Noah Dunleavy" userId="9e0e299185b2b314" providerId="LiveId" clId="{A9FE4BFC-7944-424C-9CAB-12CE71FF0D73}" dt="2025-03-08T22:17:37.675" v="17428" actId="1036"/>
          <ac:picMkLst>
            <pc:docMk/>
            <pc:sldMk cId="2367685056" sldId="282"/>
            <ac:picMk id="7" creationId="{2733D958-6F9B-F94A-1A57-1E8252A62FAB}"/>
          </ac:picMkLst>
        </pc:picChg>
      </pc:sldChg>
      <pc:sldChg chg="modSp new mod ord modShow modNotesTx">
        <pc:chgData name="Noah Dunleavy" userId="9e0e299185b2b314" providerId="LiveId" clId="{A9FE4BFC-7944-424C-9CAB-12CE71FF0D73}" dt="2025-03-07T11:46:05.487" v="9797"/>
        <pc:sldMkLst>
          <pc:docMk/>
          <pc:sldMk cId="1851100425" sldId="283"/>
        </pc:sldMkLst>
        <pc:spChg chg="mod">
          <ac:chgData name="Noah Dunleavy" userId="9e0e299185b2b314" providerId="LiveId" clId="{A9FE4BFC-7944-424C-9CAB-12CE71FF0D73}" dt="2025-03-06T13:41:44.536" v="804" actId="20577"/>
          <ac:spMkLst>
            <pc:docMk/>
            <pc:sldMk cId="1851100425" sldId="283"/>
            <ac:spMk id="2" creationId="{47FADC00-4BFC-F0E6-FD3C-1EC5BE268D0B}"/>
          </ac:spMkLst>
        </pc:spChg>
        <pc:spChg chg="mod">
          <ac:chgData name="Noah Dunleavy" userId="9e0e299185b2b314" providerId="LiveId" clId="{A9FE4BFC-7944-424C-9CAB-12CE71FF0D73}" dt="2025-03-06T21:43:31.748" v="5191" actId="20577"/>
          <ac:spMkLst>
            <pc:docMk/>
            <pc:sldMk cId="1851100425" sldId="283"/>
            <ac:spMk id="3" creationId="{BDB7812B-87CC-DC4D-625B-1D348403BE8E}"/>
          </ac:spMkLst>
        </pc:spChg>
      </pc:sldChg>
      <pc:sldChg chg="modSp new mod ord modShow modNotesTx">
        <pc:chgData name="Noah Dunleavy" userId="9e0e299185b2b314" providerId="LiveId" clId="{A9FE4BFC-7944-424C-9CAB-12CE71FF0D73}" dt="2025-03-07T11:46:05.487" v="9797"/>
        <pc:sldMkLst>
          <pc:docMk/>
          <pc:sldMk cId="2610894038" sldId="284"/>
        </pc:sldMkLst>
        <pc:spChg chg="mod">
          <ac:chgData name="Noah Dunleavy" userId="9e0e299185b2b314" providerId="LiveId" clId="{A9FE4BFC-7944-424C-9CAB-12CE71FF0D73}" dt="2025-03-06T13:42:28.019" v="857" actId="20577"/>
          <ac:spMkLst>
            <pc:docMk/>
            <pc:sldMk cId="2610894038" sldId="284"/>
            <ac:spMk id="2" creationId="{ED9AC16C-23AB-BAD7-771D-4EED99E9A65A}"/>
          </ac:spMkLst>
        </pc:spChg>
        <pc:spChg chg="mod">
          <ac:chgData name="Noah Dunleavy" userId="9e0e299185b2b314" providerId="LiveId" clId="{A9FE4BFC-7944-424C-9CAB-12CE71FF0D73}" dt="2025-03-07T01:10:49.868" v="7619" actId="20577"/>
          <ac:spMkLst>
            <pc:docMk/>
            <pc:sldMk cId="2610894038" sldId="284"/>
            <ac:spMk id="3" creationId="{154C75B5-C78A-233B-57A0-95674BAB969C}"/>
          </ac:spMkLst>
        </pc:spChg>
      </pc:sldChg>
      <pc:sldChg chg="modSp add mod ord modShow modNotesTx">
        <pc:chgData name="Noah Dunleavy" userId="9e0e299185b2b314" providerId="LiveId" clId="{A9FE4BFC-7944-424C-9CAB-12CE71FF0D73}" dt="2025-03-07T11:46:05.487" v="9797"/>
        <pc:sldMkLst>
          <pc:docMk/>
          <pc:sldMk cId="28671728" sldId="285"/>
        </pc:sldMkLst>
        <pc:spChg chg="mod">
          <ac:chgData name="Noah Dunleavy" userId="9e0e299185b2b314" providerId="LiveId" clId="{A9FE4BFC-7944-424C-9CAB-12CE71FF0D73}" dt="2025-03-06T13:53:08.937" v="995" actId="20577"/>
          <ac:spMkLst>
            <pc:docMk/>
            <pc:sldMk cId="28671728" sldId="285"/>
            <ac:spMk id="2" creationId="{C4A83337-23CE-1C46-FA7B-9877B1DC5A0E}"/>
          </ac:spMkLst>
        </pc:spChg>
        <pc:spChg chg="mod">
          <ac:chgData name="Noah Dunleavy" userId="9e0e299185b2b314" providerId="LiveId" clId="{A9FE4BFC-7944-424C-9CAB-12CE71FF0D73}" dt="2025-03-06T16:09:48.166" v="1275" actId="20577"/>
          <ac:spMkLst>
            <pc:docMk/>
            <pc:sldMk cId="28671728" sldId="285"/>
            <ac:spMk id="3" creationId="{2EEBF154-BCF3-7A04-1501-63A358AF759B}"/>
          </ac:spMkLst>
        </pc:spChg>
      </pc:sldChg>
      <pc:sldChg chg="addSp delSp modSp new mod ord modClrScheme modShow chgLayout modNotesTx">
        <pc:chgData name="Noah Dunleavy" userId="9e0e299185b2b314" providerId="LiveId" clId="{A9FE4BFC-7944-424C-9CAB-12CE71FF0D73}" dt="2025-03-07T11:46:05.487" v="9797"/>
        <pc:sldMkLst>
          <pc:docMk/>
          <pc:sldMk cId="401514977" sldId="286"/>
        </pc:sldMkLst>
        <pc:spChg chg="mod">
          <ac:chgData name="Noah Dunleavy" userId="9e0e299185b2b314" providerId="LiveId" clId="{A9FE4BFC-7944-424C-9CAB-12CE71FF0D73}" dt="2025-03-06T16:11:00.182" v="1301" actId="26606"/>
          <ac:spMkLst>
            <pc:docMk/>
            <pc:sldMk cId="401514977" sldId="286"/>
            <ac:spMk id="2" creationId="{5C1DA223-5ACB-B754-4920-5A38C3107859}"/>
          </ac:spMkLst>
        </pc:spChg>
        <pc:spChg chg="mod">
          <ac:chgData name="Noah Dunleavy" userId="9e0e299185b2b314" providerId="LiveId" clId="{A9FE4BFC-7944-424C-9CAB-12CE71FF0D73}" dt="2025-03-06T16:11:00.182" v="1301" actId="26606"/>
          <ac:spMkLst>
            <pc:docMk/>
            <pc:sldMk cId="401514977" sldId="286"/>
            <ac:spMk id="4" creationId="{38703F7F-9553-A0AB-2644-B9A7480D1442}"/>
          </ac:spMkLst>
        </pc:spChg>
        <pc:picChg chg="add mod">
          <ac:chgData name="Noah Dunleavy" userId="9e0e299185b2b314" providerId="LiveId" clId="{A9FE4BFC-7944-424C-9CAB-12CE71FF0D73}" dt="2025-03-06T21:37:16.928" v="4459" actId="26606"/>
          <ac:picMkLst>
            <pc:docMk/>
            <pc:sldMk cId="401514977" sldId="286"/>
            <ac:picMk id="8" creationId="{2C696EBB-203C-7265-867A-61F8A577AEF1}"/>
          </ac:picMkLst>
        </pc:picChg>
      </pc:sldChg>
      <pc:sldChg chg="modSp new del mod">
        <pc:chgData name="Noah Dunleavy" userId="9e0e299185b2b314" providerId="LiveId" clId="{A9FE4BFC-7944-424C-9CAB-12CE71FF0D73}" dt="2025-03-06T16:12:27.942" v="1323" actId="47"/>
        <pc:sldMkLst>
          <pc:docMk/>
          <pc:sldMk cId="361756473" sldId="287"/>
        </pc:sldMkLst>
      </pc:sldChg>
      <pc:sldChg chg="addSp delSp modSp new mod ord modClrScheme modShow chgLayout modNotesTx">
        <pc:chgData name="Noah Dunleavy" userId="9e0e299185b2b314" providerId="LiveId" clId="{A9FE4BFC-7944-424C-9CAB-12CE71FF0D73}" dt="2025-03-07T11:46:05.487" v="9797"/>
        <pc:sldMkLst>
          <pc:docMk/>
          <pc:sldMk cId="609130511" sldId="287"/>
        </pc:sldMkLst>
        <pc:spChg chg="mod">
          <ac:chgData name="Noah Dunleavy" userId="9e0e299185b2b314" providerId="LiveId" clId="{A9FE4BFC-7944-424C-9CAB-12CE71FF0D73}" dt="2025-03-06T20:39:29.353" v="1600" actId="26606"/>
          <ac:spMkLst>
            <pc:docMk/>
            <pc:sldMk cId="609130511" sldId="287"/>
            <ac:spMk id="2" creationId="{61B170D8-E2E7-5F9E-6249-ABBB85899D69}"/>
          </ac:spMkLst>
        </pc:spChg>
        <pc:spChg chg="mod">
          <ac:chgData name="Noah Dunleavy" userId="9e0e299185b2b314" providerId="LiveId" clId="{A9FE4BFC-7944-424C-9CAB-12CE71FF0D73}" dt="2025-03-06T20:39:29.353" v="1600" actId="26606"/>
          <ac:spMkLst>
            <pc:docMk/>
            <pc:sldMk cId="609130511" sldId="287"/>
            <ac:spMk id="4" creationId="{34173B63-6C86-D7E3-B295-9EAD5ED0037B}"/>
          </ac:spMkLst>
        </pc:spChg>
        <pc:picChg chg="add mod">
          <ac:chgData name="Noah Dunleavy" userId="9e0e299185b2b314" providerId="LiveId" clId="{A9FE4BFC-7944-424C-9CAB-12CE71FF0D73}" dt="2025-03-06T20:39:44.209" v="1606" actId="12788"/>
          <ac:picMkLst>
            <pc:docMk/>
            <pc:sldMk cId="609130511" sldId="287"/>
            <ac:picMk id="10" creationId="{FF6A9702-B9DD-E374-D402-255185F1ED3F}"/>
          </ac:picMkLst>
        </pc:picChg>
      </pc:sldChg>
      <pc:sldChg chg="modSp new del mod">
        <pc:chgData name="Noah Dunleavy" userId="9e0e299185b2b314" providerId="LiveId" clId="{A9FE4BFC-7944-424C-9CAB-12CE71FF0D73}" dt="2025-03-06T20:56:50.956" v="2352" actId="47"/>
        <pc:sldMkLst>
          <pc:docMk/>
          <pc:sldMk cId="2985346524" sldId="288"/>
        </pc:sldMkLst>
      </pc:sldChg>
      <pc:sldChg chg="modSp new mod ord modShow modNotesTx">
        <pc:chgData name="Noah Dunleavy" userId="9e0e299185b2b314" providerId="LiveId" clId="{A9FE4BFC-7944-424C-9CAB-12CE71FF0D73}" dt="2025-03-07T11:46:05.487" v="9797"/>
        <pc:sldMkLst>
          <pc:docMk/>
          <pc:sldMk cId="4035337646" sldId="288"/>
        </pc:sldMkLst>
        <pc:spChg chg="mod">
          <ac:chgData name="Noah Dunleavy" userId="9e0e299185b2b314" providerId="LiveId" clId="{A9FE4BFC-7944-424C-9CAB-12CE71FF0D73}" dt="2025-03-06T21:21:14.980" v="4068" actId="20577"/>
          <ac:spMkLst>
            <pc:docMk/>
            <pc:sldMk cId="4035337646" sldId="288"/>
            <ac:spMk id="2" creationId="{F339C4F5-0E98-DB3E-13E3-767127E87A03}"/>
          </ac:spMkLst>
        </pc:spChg>
        <pc:spChg chg="mod">
          <ac:chgData name="Noah Dunleavy" userId="9e0e299185b2b314" providerId="LiveId" clId="{A9FE4BFC-7944-424C-9CAB-12CE71FF0D73}" dt="2025-03-06T21:22:09.324" v="4175" actId="20577"/>
          <ac:spMkLst>
            <pc:docMk/>
            <pc:sldMk cId="4035337646" sldId="288"/>
            <ac:spMk id="3" creationId="{DA9D1BBE-933C-BEFB-E320-402EE90BED16}"/>
          </ac:spMkLst>
        </pc:spChg>
      </pc:sldChg>
      <pc:sldChg chg="addSp delSp modSp new mod ord modClrScheme modShow chgLayout modNotesTx">
        <pc:chgData name="Noah Dunleavy" userId="9e0e299185b2b314" providerId="LiveId" clId="{A9FE4BFC-7944-424C-9CAB-12CE71FF0D73}" dt="2025-03-07T11:46:05.487" v="9797"/>
        <pc:sldMkLst>
          <pc:docMk/>
          <pc:sldMk cId="1580938006" sldId="289"/>
        </pc:sldMkLst>
        <pc:spChg chg="mod">
          <ac:chgData name="Noah Dunleavy" userId="9e0e299185b2b314" providerId="LiveId" clId="{A9FE4BFC-7944-424C-9CAB-12CE71FF0D73}" dt="2025-03-06T21:34:11.663" v="4235" actId="26606"/>
          <ac:spMkLst>
            <pc:docMk/>
            <pc:sldMk cId="1580938006" sldId="289"/>
            <ac:spMk id="2" creationId="{7E9C3207-05DE-C86B-AACA-88D1D627B59C}"/>
          </ac:spMkLst>
        </pc:spChg>
        <pc:spChg chg="mod">
          <ac:chgData name="Noah Dunleavy" userId="9e0e299185b2b314" providerId="LiveId" clId="{A9FE4BFC-7944-424C-9CAB-12CE71FF0D73}" dt="2025-03-06T21:34:11.663" v="4235" actId="26606"/>
          <ac:spMkLst>
            <pc:docMk/>
            <pc:sldMk cId="1580938006" sldId="289"/>
            <ac:spMk id="4" creationId="{5C4586E0-B77F-43B0-4F3E-52B59FC5EE6C}"/>
          </ac:spMkLst>
        </pc:spChg>
        <pc:picChg chg="add mod">
          <ac:chgData name="Noah Dunleavy" userId="9e0e299185b2b314" providerId="LiveId" clId="{A9FE4BFC-7944-424C-9CAB-12CE71FF0D73}" dt="2025-03-06T21:34:11.663" v="4235" actId="26606"/>
          <ac:picMkLst>
            <pc:docMk/>
            <pc:sldMk cId="1580938006" sldId="289"/>
            <ac:picMk id="6" creationId="{BBD40978-F2D2-7D09-A229-EEE3952DDD89}"/>
          </ac:picMkLst>
        </pc:picChg>
      </pc:sldChg>
      <pc:sldChg chg="add mod ord modShow modNotesTx">
        <pc:chgData name="Noah Dunleavy" userId="9e0e299185b2b314" providerId="LiveId" clId="{A9FE4BFC-7944-424C-9CAB-12CE71FF0D73}" dt="2025-03-07T11:46:05.487" v="9797"/>
        <pc:sldMkLst>
          <pc:docMk/>
          <pc:sldMk cId="2441128921" sldId="290"/>
        </pc:sldMkLst>
      </pc:sldChg>
      <pc:sldChg chg="addSp delSp modSp new mod ord modClrScheme modShow chgLayout modNotesTx">
        <pc:chgData name="Noah Dunleavy" userId="9e0e299185b2b314" providerId="LiveId" clId="{A9FE4BFC-7944-424C-9CAB-12CE71FF0D73}" dt="2025-03-07T11:46:05.487" v="9797"/>
        <pc:sldMkLst>
          <pc:docMk/>
          <pc:sldMk cId="4188508908" sldId="291"/>
        </pc:sldMkLst>
        <pc:spChg chg="mod">
          <ac:chgData name="Noah Dunleavy" userId="9e0e299185b2b314" providerId="LiveId" clId="{A9FE4BFC-7944-424C-9CAB-12CE71FF0D73}" dt="2025-03-06T21:54:08.543" v="5842" actId="26606"/>
          <ac:spMkLst>
            <pc:docMk/>
            <pc:sldMk cId="4188508908" sldId="291"/>
            <ac:spMk id="2" creationId="{6F4C685A-034C-D2A8-EB2C-63C6E9BEB5BF}"/>
          </ac:spMkLst>
        </pc:spChg>
        <pc:spChg chg="mod ord">
          <ac:chgData name="Noah Dunleavy" userId="9e0e299185b2b314" providerId="LiveId" clId="{A9FE4BFC-7944-424C-9CAB-12CE71FF0D73}" dt="2025-03-06T21:54:08.543" v="5842" actId="26606"/>
          <ac:spMkLst>
            <pc:docMk/>
            <pc:sldMk cId="4188508908" sldId="291"/>
            <ac:spMk id="4" creationId="{22D6D0DD-4016-8358-38CB-A6348F36FFE9}"/>
          </ac:spMkLst>
        </pc:spChg>
        <pc:spChg chg="add del mod">
          <ac:chgData name="Noah Dunleavy" userId="9e0e299185b2b314" providerId="LiveId" clId="{A9FE4BFC-7944-424C-9CAB-12CE71FF0D73}" dt="2025-03-06T21:54:44.046" v="5887" actId="20577"/>
          <ac:spMkLst>
            <pc:docMk/>
            <pc:sldMk cId="4188508908" sldId="291"/>
            <ac:spMk id="11" creationId="{C517B78F-12AC-1D85-FF7A-540BA96DE943}"/>
          </ac:spMkLst>
        </pc:spChg>
        <pc:picChg chg="add mod ord">
          <ac:chgData name="Noah Dunleavy" userId="9e0e299185b2b314" providerId="LiveId" clId="{A9FE4BFC-7944-424C-9CAB-12CE71FF0D73}" dt="2025-03-06T21:54:08.543" v="5842" actId="26606"/>
          <ac:picMkLst>
            <pc:docMk/>
            <pc:sldMk cId="4188508908" sldId="291"/>
            <ac:picMk id="6" creationId="{1A4CD6BD-FCF5-6474-BBD2-E38B3B1AAF14}"/>
          </ac:picMkLst>
        </pc:picChg>
      </pc:sldChg>
      <pc:sldChg chg="addSp modSp new mod ord modClrScheme modShow chgLayout modNotesTx">
        <pc:chgData name="Noah Dunleavy" userId="9e0e299185b2b314" providerId="LiveId" clId="{A9FE4BFC-7944-424C-9CAB-12CE71FF0D73}" dt="2025-03-07T11:46:05.487" v="9797"/>
        <pc:sldMkLst>
          <pc:docMk/>
          <pc:sldMk cId="52543035" sldId="292"/>
        </pc:sldMkLst>
        <pc:spChg chg="mod ord modVis">
          <ac:chgData name="Noah Dunleavy" userId="9e0e299185b2b314" providerId="LiveId" clId="{A9FE4BFC-7944-424C-9CAB-12CE71FF0D73}" dt="2025-03-06T21:57:06.121" v="5890" actId="26606"/>
          <ac:spMkLst>
            <pc:docMk/>
            <pc:sldMk cId="52543035" sldId="292"/>
            <ac:spMk id="2" creationId="{A1501950-5B8E-C9C4-0588-5F6AF17781C4}"/>
          </ac:spMkLst>
        </pc:spChg>
        <pc:picChg chg="add mod">
          <ac:chgData name="Noah Dunleavy" userId="9e0e299185b2b314" providerId="LiveId" clId="{A9FE4BFC-7944-424C-9CAB-12CE71FF0D73}" dt="2025-03-06T21:57:19.962" v="5893" actId="962"/>
          <ac:picMkLst>
            <pc:docMk/>
            <pc:sldMk cId="52543035" sldId="292"/>
            <ac:picMk id="4" creationId="{D0C581AC-DC16-1C32-67FB-FAD8B56C1362}"/>
          </ac:picMkLst>
        </pc:picChg>
      </pc:sldChg>
      <pc:sldChg chg="addSp delSp modSp new mod ord modClrScheme modShow chgLayout modNotesTx">
        <pc:chgData name="Noah Dunleavy" userId="9e0e299185b2b314" providerId="LiveId" clId="{A9FE4BFC-7944-424C-9CAB-12CE71FF0D73}" dt="2025-03-07T11:46:05.487" v="9797"/>
        <pc:sldMkLst>
          <pc:docMk/>
          <pc:sldMk cId="1956796492" sldId="293"/>
        </pc:sldMkLst>
        <pc:spChg chg="mod">
          <ac:chgData name="Noah Dunleavy" userId="9e0e299185b2b314" providerId="LiveId" clId="{A9FE4BFC-7944-424C-9CAB-12CE71FF0D73}" dt="2025-03-06T22:02:36.497" v="6104" actId="26606"/>
          <ac:spMkLst>
            <pc:docMk/>
            <pc:sldMk cId="1956796492" sldId="293"/>
            <ac:spMk id="2" creationId="{CB1C9A34-013B-FECB-7B96-00895E5A0783}"/>
          </ac:spMkLst>
        </pc:spChg>
        <pc:spChg chg="mod ord">
          <ac:chgData name="Noah Dunleavy" userId="9e0e299185b2b314" providerId="LiveId" clId="{A9FE4BFC-7944-424C-9CAB-12CE71FF0D73}" dt="2025-03-06T22:02:36.497" v="6104" actId="26606"/>
          <ac:spMkLst>
            <pc:docMk/>
            <pc:sldMk cId="1956796492" sldId="293"/>
            <ac:spMk id="4" creationId="{643A7D95-2A8A-45F9-01D8-2BDA87437721}"/>
          </ac:spMkLst>
        </pc:spChg>
        <pc:spChg chg="add mod">
          <ac:chgData name="Noah Dunleavy" userId="9e0e299185b2b314" providerId="LiveId" clId="{A9FE4BFC-7944-424C-9CAB-12CE71FF0D73}" dt="2025-03-06T22:03:07.397" v="6145" actId="20577"/>
          <ac:spMkLst>
            <pc:docMk/>
            <pc:sldMk cId="1956796492" sldId="293"/>
            <ac:spMk id="11" creationId="{72CCFE76-A4D7-C864-871B-7140E81243EC}"/>
          </ac:spMkLst>
        </pc:spChg>
        <pc:picChg chg="add mod">
          <ac:chgData name="Noah Dunleavy" userId="9e0e299185b2b314" providerId="LiveId" clId="{A9FE4BFC-7944-424C-9CAB-12CE71FF0D73}" dt="2025-03-06T22:02:36.497" v="6104" actId="26606"/>
          <ac:picMkLst>
            <pc:docMk/>
            <pc:sldMk cId="1956796492" sldId="293"/>
            <ac:picMk id="6" creationId="{F797114A-F3CA-B3CF-D439-EC84FA266D24}"/>
          </ac:picMkLst>
        </pc:picChg>
      </pc:sldChg>
      <pc:sldChg chg="addSp modSp new mod ord modClrScheme modShow chgLayout modNotesTx">
        <pc:chgData name="Noah Dunleavy" userId="9e0e299185b2b314" providerId="LiveId" clId="{A9FE4BFC-7944-424C-9CAB-12CE71FF0D73}" dt="2025-03-07T11:46:05.487" v="9797"/>
        <pc:sldMkLst>
          <pc:docMk/>
          <pc:sldMk cId="3172592484" sldId="294"/>
        </pc:sldMkLst>
        <pc:spChg chg="mod ord modVis">
          <ac:chgData name="Noah Dunleavy" userId="9e0e299185b2b314" providerId="LiveId" clId="{A9FE4BFC-7944-424C-9CAB-12CE71FF0D73}" dt="2025-03-06T22:01:50.875" v="6101" actId="26606"/>
          <ac:spMkLst>
            <pc:docMk/>
            <pc:sldMk cId="3172592484" sldId="294"/>
            <ac:spMk id="2" creationId="{737B85F0-94A9-33E7-42D1-D38B18C55441}"/>
          </ac:spMkLst>
        </pc:spChg>
        <pc:picChg chg="add mod">
          <ac:chgData name="Noah Dunleavy" userId="9e0e299185b2b314" providerId="LiveId" clId="{A9FE4BFC-7944-424C-9CAB-12CE71FF0D73}" dt="2025-03-06T22:02:00.170" v="6102" actId="1582"/>
          <ac:picMkLst>
            <pc:docMk/>
            <pc:sldMk cId="3172592484" sldId="294"/>
            <ac:picMk id="4" creationId="{FF3FABA0-18DF-F101-985E-7E3685969660}"/>
          </ac:picMkLst>
        </pc:picChg>
      </pc:sldChg>
      <pc:sldChg chg="new del">
        <pc:chgData name="Noah Dunleavy" userId="9e0e299185b2b314" providerId="LiveId" clId="{A9FE4BFC-7944-424C-9CAB-12CE71FF0D73}" dt="2025-03-06T22:01:44.726" v="6098" actId="680"/>
        <pc:sldMkLst>
          <pc:docMk/>
          <pc:sldMk cId="3433515688" sldId="294"/>
        </pc:sldMkLst>
      </pc:sldChg>
      <pc:sldChg chg="addSp modSp new mod ord modClrScheme modShow chgLayout modNotesTx">
        <pc:chgData name="Noah Dunleavy" userId="9e0e299185b2b314" providerId="LiveId" clId="{A9FE4BFC-7944-424C-9CAB-12CE71FF0D73}" dt="2025-03-07T11:46:05.487" v="9797"/>
        <pc:sldMkLst>
          <pc:docMk/>
          <pc:sldMk cId="233714949" sldId="295"/>
        </pc:sldMkLst>
        <pc:spChg chg="mod">
          <ac:chgData name="Noah Dunleavy" userId="9e0e299185b2b314" providerId="LiveId" clId="{A9FE4BFC-7944-424C-9CAB-12CE71FF0D73}" dt="2025-03-07T01:14:11.030" v="7829" actId="26606"/>
          <ac:spMkLst>
            <pc:docMk/>
            <pc:sldMk cId="233714949" sldId="295"/>
            <ac:spMk id="2" creationId="{BEFC4DAF-1AE0-A6CC-8FB9-E81B2C01ABEF}"/>
          </ac:spMkLst>
        </pc:spChg>
        <pc:spChg chg="mod ord">
          <ac:chgData name="Noah Dunleavy" userId="9e0e299185b2b314" providerId="LiveId" clId="{A9FE4BFC-7944-424C-9CAB-12CE71FF0D73}" dt="2025-03-07T01:17:22.721" v="7893" actId="1076"/>
          <ac:spMkLst>
            <pc:docMk/>
            <pc:sldMk cId="233714949" sldId="295"/>
            <ac:spMk id="3" creationId="{5DA2BC60-EC29-87FE-1DAE-1200EF2935BE}"/>
          </ac:spMkLst>
        </pc:spChg>
        <pc:spChg chg="mod">
          <ac:chgData name="Noah Dunleavy" userId="9e0e299185b2b314" providerId="LiveId" clId="{A9FE4BFC-7944-424C-9CAB-12CE71FF0D73}" dt="2025-03-07T01:14:11.030" v="7829" actId="26606"/>
          <ac:spMkLst>
            <pc:docMk/>
            <pc:sldMk cId="233714949" sldId="295"/>
            <ac:spMk id="4" creationId="{301AC1BF-BC04-D0FF-BA3D-4DDEE2178EBF}"/>
          </ac:spMkLst>
        </pc:spChg>
        <pc:picChg chg="add mod modCrop">
          <ac:chgData name="Noah Dunleavy" userId="9e0e299185b2b314" providerId="LiveId" clId="{A9FE4BFC-7944-424C-9CAB-12CE71FF0D73}" dt="2025-03-07T01:14:53.607" v="7843" actId="1582"/>
          <ac:picMkLst>
            <pc:docMk/>
            <pc:sldMk cId="233714949" sldId="295"/>
            <ac:picMk id="6" creationId="{C2364629-24BC-283E-7C63-727C090C4D1A}"/>
          </ac:picMkLst>
        </pc:picChg>
      </pc:sldChg>
      <pc:sldChg chg="addSp delSp modSp new mod ord modClrScheme modShow chgLayout modNotesTx">
        <pc:chgData name="Noah Dunleavy" userId="9e0e299185b2b314" providerId="LiveId" clId="{A9FE4BFC-7944-424C-9CAB-12CE71FF0D73}" dt="2025-03-07T11:46:05.487" v="9797"/>
        <pc:sldMkLst>
          <pc:docMk/>
          <pc:sldMk cId="951322538" sldId="296"/>
        </pc:sldMkLst>
        <pc:spChg chg="mod ord">
          <ac:chgData name="Noah Dunleavy" userId="9e0e299185b2b314" providerId="LiveId" clId="{A9FE4BFC-7944-424C-9CAB-12CE71FF0D73}" dt="2025-03-07T01:18:01.409" v="7896" actId="26606"/>
          <ac:spMkLst>
            <pc:docMk/>
            <pc:sldMk cId="951322538" sldId="296"/>
            <ac:spMk id="4" creationId="{D9062CB5-8AFF-D4B6-65BA-B4A787C84355}"/>
          </ac:spMkLst>
        </pc:spChg>
        <pc:spChg chg="add mod">
          <ac:chgData name="Noah Dunleavy" userId="9e0e299185b2b314" providerId="LiveId" clId="{A9FE4BFC-7944-424C-9CAB-12CE71FF0D73}" dt="2025-03-07T01:18:13.561" v="7905" actId="20577"/>
          <ac:spMkLst>
            <pc:docMk/>
            <pc:sldMk cId="951322538" sldId="296"/>
            <ac:spMk id="11" creationId="{651C50A8-A7D9-C2A2-E3A9-104C1F674207}"/>
          </ac:spMkLst>
        </pc:spChg>
        <pc:spChg chg="add mod">
          <ac:chgData name="Noah Dunleavy" userId="9e0e299185b2b314" providerId="LiveId" clId="{A9FE4BFC-7944-424C-9CAB-12CE71FF0D73}" dt="2025-03-07T01:18:33.753" v="7942" actId="20577"/>
          <ac:spMkLst>
            <pc:docMk/>
            <pc:sldMk cId="951322538" sldId="296"/>
            <ac:spMk id="13" creationId="{1C661009-D59B-DF10-FC4A-FF66117D2B88}"/>
          </ac:spMkLst>
        </pc:spChg>
        <pc:picChg chg="add mod">
          <ac:chgData name="Noah Dunleavy" userId="9e0e299185b2b314" providerId="LiveId" clId="{A9FE4BFC-7944-424C-9CAB-12CE71FF0D73}" dt="2025-03-07T01:18:01.409" v="7896" actId="26606"/>
          <ac:picMkLst>
            <pc:docMk/>
            <pc:sldMk cId="951322538" sldId="296"/>
            <ac:picMk id="6" creationId="{5A108FAF-703F-AD41-C982-99ADCD4E4B30}"/>
          </ac:picMkLst>
        </pc:picChg>
      </pc:sldChg>
      <pc:sldChg chg="addSp delSp modSp add mod ord modShow modNotesTx">
        <pc:chgData name="Noah Dunleavy" userId="9e0e299185b2b314" providerId="LiveId" clId="{A9FE4BFC-7944-424C-9CAB-12CE71FF0D73}" dt="2025-03-07T11:46:05.487" v="9797"/>
        <pc:sldMkLst>
          <pc:docMk/>
          <pc:sldMk cId="3213717245" sldId="297"/>
        </pc:sldMkLst>
        <pc:spChg chg="mod">
          <ac:chgData name="Noah Dunleavy" userId="9e0e299185b2b314" providerId="LiveId" clId="{A9FE4BFC-7944-424C-9CAB-12CE71FF0D73}" dt="2025-03-07T01:19:15.278" v="7951" actId="20577"/>
          <ac:spMkLst>
            <pc:docMk/>
            <pc:sldMk cId="3213717245" sldId="297"/>
            <ac:spMk id="2" creationId="{3C64DE3E-6BA8-AF6B-2A35-964C6536A89D}"/>
          </ac:spMkLst>
        </pc:spChg>
        <pc:spChg chg="mod">
          <ac:chgData name="Noah Dunleavy" userId="9e0e299185b2b314" providerId="LiveId" clId="{A9FE4BFC-7944-424C-9CAB-12CE71FF0D73}" dt="2025-03-07T01:19:18.088" v="7953" actId="20577"/>
          <ac:spMkLst>
            <pc:docMk/>
            <pc:sldMk cId="3213717245" sldId="297"/>
            <ac:spMk id="3" creationId="{46547AB9-86DF-BAAC-331C-E088419F7FBD}"/>
          </ac:spMkLst>
        </pc:spChg>
        <pc:picChg chg="add mod ord">
          <ac:chgData name="Noah Dunleavy" userId="9e0e299185b2b314" providerId="LiveId" clId="{A9FE4BFC-7944-424C-9CAB-12CE71FF0D73}" dt="2025-03-07T01:19:52.541" v="7963" actId="167"/>
          <ac:picMkLst>
            <pc:docMk/>
            <pc:sldMk cId="3213717245" sldId="297"/>
            <ac:picMk id="9" creationId="{2E297FE0-B44B-6192-A845-55138A454F16}"/>
          </ac:picMkLst>
        </pc:picChg>
      </pc:sldChg>
      <pc:sldChg chg="addSp delSp modSp add mod ord modClrScheme modShow chgLayout modNotesTx">
        <pc:chgData name="Noah Dunleavy" userId="9e0e299185b2b314" providerId="LiveId" clId="{A9FE4BFC-7944-424C-9CAB-12CE71FF0D73}" dt="2025-03-07T11:46:05.487" v="9797"/>
        <pc:sldMkLst>
          <pc:docMk/>
          <pc:sldMk cId="2644750122" sldId="298"/>
        </pc:sldMkLst>
        <pc:spChg chg="mod">
          <ac:chgData name="Noah Dunleavy" userId="9e0e299185b2b314" providerId="LiveId" clId="{A9FE4BFC-7944-424C-9CAB-12CE71FF0D73}" dt="2025-03-07T01:20:28.801" v="7982" actId="26606"/>
          <ac:spMkLst>
            <pc:docMk/>
            <pc:sldMk cId="2644750122" sldId="298"/>
            <ac:spMk id="4" creationId="{7DCCB668-2D57-9AF3-4055-95C0028DA886}"/>
          </ac:spMkLst>
        </pc:spChg>
        <pc:spChg chg="mod">
          <ac:chgData name="Noah Dunleavy" userId="9e0e299185b2b314" providerId="LiveId" clId="{A9FE4BFC-7944-424C-9CAB-12CE71FF0D73}" dt="2025-03-07T01:20:28.802" v="7983" actId="26606"/>
          <ac:spMkLst>
            <pc:docMk/>
            <pc:sldMk cId="2644750122" sldId="298"/>
            <ac:spMk id="11" creationId="{41A41286-EF54-C3CF-9356-B20D2769EA16}"/>
          </ac:spMkLst>
        </pc:spChg>
        <pc:spChg chg="mod ord">
          <ac:chgData name="Noah Dunleavy" userId="9e0e299185b2b314" providerId="LiveId" clId="{A9FE4BFC-7944-424C-9CAB-12CE71FF0D73}" dt="2025-03-07T01:20:28.802" v="7983" actId="26606"/>
          <ac:spMkLst>
            <pc:docMk/>
            <pc:sldMk cId="2644750122" sldId="298"/>
            <ac:spMk id="13" creationId="{7F276A9C-ED9E-70C0-158F-33BB332FC669}"/>
          </ac:spMkLst>
        </pc:spChg>
        <pc:picChg chg="add mod ord">
          <ac:chgData name="Noah Dunleavy" userId="9e0e299185b2b314" providerId="LiveId" clId="{A9FE4BFC-7944-424C-9CAB-12CE71FF0D73}" dt="2025-03-07T01:20:28.802" v="7983" actId="26606"/>
          <ac:picMkLst>
            <pc:docMk/>
            <pc:sldMk cId="2644750122" sldId="298"/>
            <ac:picMk id="3" creationId="{7AED2BE9-5377-E38A-49FC-CD98E892B550}"/>
          </ac:picMkLst>
        </pc:picChg>
      </pc:sldChg>
      <pc:sldChg chg="modSp add mod modAnim">
        <pc:chgData name="Noah Dunleavy" userId="9e0e299185b2b314" providerId="LiveId" clId="{A9FE4BFC-7944-424C-9CAB-12CE71FF0D73}" dt="2025-03-11T17:57:02.240" v="18014" actId="20577"/>
        <pc:sldMkLst>
          <pc:docMk/>
          <pc:sldMk cId="3265803568" sldId="299"/>
        </pc:sldMkLst>
        <pc:spChg chg="mod ord">
          <ac:chgData name="Noah Dunleavy" userId="9e0e299185b2b314" providerId="LiveId" clId="{A9FE4BFC-7944-424C-9CAB-12CE71FF0D73}" dt="2025-03-08T22:33:05.908" v="17443" actId="167"/>
          <ac:spMkLst>
            <pc:docMk/>
            <pc:sldMk cId="3265803568" sldId="299"/>
            <ac:spMk id="3" creationId="{B50D2E82-19F4-DFC3-FCCC-FC4F3B431BBF}"/>
          </ac:spMkLst>
        </pc:spChg>
        <pc:spChg chg="mod">
          <ac:chgData name="Noah Dunleavy" userId="9e0e299185b2b314" providerId="LiveId" clId="{A9FE4BFC-7944-424C-9CAB-12CE71FF0D73}" dt="2025-03-11T17:48:03.221" v="17924" actId="20577"/>
          <ac:spMkLst>
            <pc:docMk/>
            <pc:sldMk cId="3265803568" sldId="299"/>
            <ac:spMk id="13" creationId="{32523745-8B37-2A08-E2E0-F11771AF7341}"/>
          </ac:spMkLst>
        </pc:spChg>
      </pc:sldChg>
      <pc:sldChg chg="addSp delSp modSp new del mod modClrScheme modAnim chgLayout">
        <pc:chgData name="Noah Dunleavy" userId="9e0e299185b2b314" providerId="LiveId" clId="{A9FE4BFC-7944-424C-9CAB-12CE71FF0D73}" dt="2025-03-08T21:00:24.757" v="17383" actId="2696"/>
        <pc:sldMkLst>
          <pc:docMk/>
          <pc:sldMk cId="3768731276" sldId="299"/>
        </pc:sldMkLst>
      </pc:sldChg>
      <pc:sldChg chg="addSp delSp modSp new del mod modClrScheme modAnim modShow chgLayout">
        <pc:chgData name="Noah Dunleavy" userId="9e0e299185b2b314" providerId="LiveId" clId="{A9FE4BFC-7944-424C-9CAB-12CE71FF0D73}" dt="2025-03-08T01:20:54.598" v="17304" actId="2696"/>
        <pc:sldMkLst>
          <pc:docMk/>
          <pc:sldMk cId="1956743307" sldId="300"/>
        </pc:sldMkLst>
      </pc:sldChg>
      <pc:sldChg chg="add del">
        <pc:chgData name="Noah Dunleavy" userId="9e0e299185b2b314" providerId="LiveId" clId="{A9FE4BFC-7944-424C-9CAB-12CE71FF0D73}" dt="2025-03-08T01:21:06.419" v="17306" actId="2696"/>
        <pc:sldMkLst>
          <pc:docMk/>
          <pc:sldMk cId="2088802428" sldId="300"/>
        </pc:sldMkLst>
      </pc:sldChg>
      <pc:sldChg chg="add">
        <pc:chgData name="Noah Dunleavy" userId="9e0e299185b2b314" providerId="LiveId" clId="{A9FE4BFC-7944-424C-9CAB-12CE71FF0D73}" dt="2025-03-08T01:21:10.153" v="17307"/>
        <pc:sldMkLst>
          <pc:docMk/>
          <pc:sldMk cId="4230669796" sldId="300"/>
        </pc:sldMkLst>
      </pc:sldChg>
      <pc:sldChg chg="addSp delSp modSp new del mod modClrScheme modShow chgLayout">
        <pc:chgData name="Noah Dunleavy" userId="9e0e299185b2b314" providerId="LiveId" clId="{A9FE4BFC-7944-424C-9CAB-12CE71FF0D73}" dt="2025-03-08T01:20:54.598" v="17304" actId="2696"/>
        <pc:sldMkLst>
          <pc:docMk/>
          <pc:sldMk cId="321636865" sldId="301"/>
        </pc:sldMkLst>
      </pc:sldChg>
      <pc:sldChg chg="add del">
        <pc:chgData name="Noah Dunleavy" userId="9e0e299185b2b314" providerId="LiveId" clId="{A9FE4BFC-7944-424C-9CAB-12CE71FF0D73}" dt="2025-03-08T01:21:06.419" v="17306" actId="2696"/>
        <pc:sldMkLst>
          <pc:docMk/>
          <pc:sldMk cId="2204304651" sldId="301"/>
        </pc:sldMkLst>
      </pc:sldChg>
      <pc:sldChg chg="add">
        <pc:chgData name="Noah Dunleavy" userId="9e0e299185b2b314" providerId="LiveId" clId="{A9FE4BFC-7944-424C-9CAB-12CE71FF0D73}" dt="2025-03-08T01:21:10.153" v="17307"/>
        <pc:sldMkLst>
          <pc:docMk/>
          <pc:sldMk cId="4137393152" sldId="301"/>
        </pc:sldMkLst>
      </pc:sldChg>
      <pc:sldChg chg="addSp delSp modSp new del mod modClrScheme modShow chgLayout">
        <pc:chgData name="Noah Dunleavy" userId="9e0e299185b2b314" providerId="LiveId" clId="{A9FE4BFC-7944-424C-9CAB-12CE71FF0D73}" dt="2025-03-08T01:20:54.598" v="17304" actId="2696"/>
        <pc:sldMkLst>
          <pc:docMk/>
          <pc:sldMk cId="590556777" sldId="302"/>
        </pc:sldMkLst>
      </pc:sldChg>
      <pc:sldChg chg="add">
        <pc:chgData name="Noah Dunleavy" userId="9e0e299185b2b314" providerId="LiveId" clId="{A9FE4BFC-7944-424C-9CAB-12CE71FF0D73}" dt="2025-03-08T01:21:10.153" v="17307"/>
        <pc:sldMkLst>
          <pc:docMk/>
          <pc:sldMk cId="3134760627" sldId="302"/>
        </pc:sldMkLst>
      </pc:sldChg>
      <pc:sldChg chg="add del">
        <pc:chgData name="Noah Dunleavy" userId="9e0e299185b2b314" providerId="LiveId" clId="{A9FE4BFC-7944-424C-9CAB-12CE71FF0D73}" dt="2025-03-08T01:21:06.419" v="17306" actId="2696"/>
        <pc:sldMkLst>
          <pc:docMk/>
          <pc:sldMk cId="3468192347" sldId="302"/>
        </pc:sldMkLst>
      </pc:sldChg>
      <pc:sldChg chg="addSp delSp modSp new mod modClrScheme modAnim chgLayout">
        <pc:chgData name="Noah Dunleavy" userId="9e0e299185b2b314" providerId="LiveId" clId="{A9FE4BFC-7944-424C-9CAB-12CE71FF0D73}" dt="2025-03-08T22:33:52.738" v="17450" actId="113"/>
        <pc:sldMkLst>
          <pc:docMk/>
          <pc:sldMk cId="218149763" sldId="303"/>
        </pc:sldMkLst>
        <pc:spChg chg="mod ord">
          <ac:chgData name="Noah Dunleavy" userId="9e0e299185b2b314" providerId="LiveId" clId="{A9FE4BFC-7944-424C-9CAB-12CE71FF0D73}" dt="2025-03-07T11:40:54.478" v="9548" actId="20577"/>
          <ac:spMkLst>
            <pc:docMk/>
            <pc:sldMk cId="218149763" sldId="303"/>
            <ac:spMk id="2" creationId="{A721BDD9-6EFD-F1FC-2C2C-D4FE6F758272}"/>
          </ac:spMkLst>
        </pc:spChg>
        <pc:spChg chg="mod ord">
          <ac:chgData name="Noah Dunleavy" userId="9e0e299185b2b314" providerId="LiveId" clId="{A9FE4BFC-7944-424C-9CAB-12CE71FF0D73}" dt="2025-03-07T11:27:31.906" v="9165" actId="700"/>
          <ac:spMkLst>
            <pc:docMk/>
            <pc:sldMk cId="218149763" sldId="303"/>
            <ac:spMk id="4" creationId="{4BBED4BD-AB5C-E94F-3A97-DD6B84A56E71}"/>
          </ac:spMkLst>
        </pc:spChg>
        <pc:spChg chg="add mod ord">
          <ac:chgData name="Noah Dunleavy" userId="9e0e299185b2b314" providerId="LiveId" clId="{A9FE4BFC-7944-424C-9CAB-12CE71FF0D73}" dt="2025-03-08T00:57:39.836" v="17263" actId="20577"/>
          <ac:spMkLst>
            <pc:docMk/>
            <pc:sldMk cId="218149763" sldId="303"/>
            <ac:spMk id="5" creationId="{FAA936FE-A849-1490-0E61-8EA95A64D347}"/>
          </ac:spMkLst>
        </pc:spChg>
        <pc:spChg chg="add mod ord">
          <ac:chgData name="Noah Dunleavy" userId="9e0e299185b2b314" providerId="LiveId" clId="{A9FE4BFC-7944-424C-9CAB-12CE71FF0D73}" dt="2025-03-08T22:33:52.738" v="17450" actId="113"/>
          <ac:spMkLst>
            <pc:docMk/>
            <pc:sldMk cId="218149763" sldId="303"/>
            <ac:spMk id="6" creationId="{D5123513-9D78-24C9-1FFE-A8369395F580}"/>
          </ac:spMkLst>
        </pc:spChg>
      </pc:sldChg>
      <pc:sldChg chg="addSp modSp new mod ord modAnim">
        <pc:chgData name="Noah Dunleavy" userId="9e0e299185b2b314" providerId="LiveId" clId="{A9FE4BFC-7944-424C-9CAB-12CE71FF0D73}" dt="2025-03-08T22:34:18.593" v="17486" actId="1076"/>
        <pc:sldMkLst>
          <pc:docMk/>
          <pc:sldMk cId="1545831337" sldId="304"/>
        </pc:sldMkLst>
        <pc:spChg chg="mod">
          <ac:chgData name="Noah Dunleavy" userId="9e0e299185b2b314" providerId="LiveId" clId="{A9FE4BFC-7944-424C-9CAB-12CE71FF0D73}" dt="2025-03-07T11:41:02.123" v="9563" actId="20577"/>
          <ac:spMkLst>
            <pc:docMk/>
            <pc:sldMk cId="1545831337" sldId="304"/>
            <ac:spMk id="2" creationId="{7FE6F11A-3384-6145-E13D-A54F5FD01ADE}"/>
          </ac:spMkLst>
        </pc:spChg>
        <pc:spChg chg="mod">
          <ac:chgData name="Noah Dunleavy" userId="9e0e299185b2b314" providerId="LiveId" clId="{A9FE4BFC-7944-424C-9CAB-12CE71FF0D73}" dt="2025-03-08T22:34:18.593" v="17486" actId="1076"/>
          <ac:spMkLst>
            <pc:docMk/>
            <pc:sldMk cId="1545831337" sldId="304"/>
            <ac:spMk id="3" creationId="{5B88C898-82C8-A63E-CBE2-C50A71328113}"/>
          </ac:spMkLst>
        </pc:spChg>
        <pc:spChg chg="add mod">
          <ac:chgData name="Noah Dunleavy" userId="9e0e299185b2b314" providerId="LiveId" clId="{A9FE4BFC-7944-424C-9CAB-12CE71FF0D73}" dt="2025-03-08T22:34:08.787" v="17485" actId="1035"/>
          <ac:spMkLst>
            <pc:docMk/>
            <pc:sldMk cId="1545831337" sldId="304"/>
            <ac:spMk id="5" creationId="{810E08B3-6EEE-7630-3C26-CCA974DAFDBC}"/>
          </ac:spMkLst>
        </pc:spChg>
        <pc:spChg chg="add mod">
          <ac:chgData name="Noah Dunleavy" userId="9e0e299185b2b314" providerId="LiveId" clId="{A9FE4BFC-7944-424C-9CAB-12CE71FF0D73}" dt="2025-03-08T22:34:08.787" v="17485" actId="1035"/>
          <ac:spMkLst>
            <pc:docMk/>
            <pc:sldMk cId="1545831337" sldId="304"/>
            <ac:spMk id="6" creationId="{0146FF55-940D-B792-603D-0A8A30FFC19E}"/>
          </ac:spMkLst>
        </pc:spChg>
        <pc:spChg chg="add mod">
          <ac:chgData name="Noah Dunleavy" userId="9e0e299185b2b314" providerId="LiveId" clId="{A9FE4BFC-7944-424C-9CAB-12CE71FF0D73}" dt="2025-03-08T22:34:08.787" v="17485" actId="1035"/>
          <ac:spMkLst>
            <pc:docMk/>
            <pc:sldMk cId="1545831337" sldId="304"/>
            <ac:spMk id="7" creationId="{F7E00041-0098-FAD1-CD4F-6DE60D99111C}"/>
          </ac:spMkLst>
        </pc:spChg>
        <pc:spChg chg="add mod">
          <ac:chgData name="Noah Dunleavy" userId="9e0e299185b2b314" providerId="LiveId" clId="{A9FE4BFC-7944-424C-9CAB-12CE71FF0D73}" dt="2025-03-08T22:34:08.787" v="17485" actId="1035"/>
          <ac:spMkLst>
            <pc:docMk/>
            <pc:sldMk cId="1545831337" sldId="304"/>
            <ac:spMk id="8" creationId="{C24B343E-088C-BF17-1574-70B7F3B7049E}"/>
          </ac:spMkLst>
        </pc:spChg>
        <pc:spChg chg="add mod">
          <ac:chgData name="Noah Dunleavy" userId="9e0e299185b2b314" providerId="LiveId" clId="{A9FE4BFC-7944-424C-9CAB-12CE71FF0D73}" dt="2025-03-08T22:34:08.787" v="17485" actId="1035"/>
          <ac:spMkLst>
            <pc:docMk/>
            <pc:sldMk cId="1545831337" sldId="304"/>
            <ac:spMk id="25" creationId="{94F8A637-5B9E-F8B7-2B32-433BFF539F7E}"/>
          </ac:spMkLst>
        </pc:spChg>
        <pc:cxnChg chg="add mod">
          <ac:chgData name="Noah Dunleavy" userId="9e0e299185b2b314" providerId="LiveId" clId="{A9FE4BFC-7944-424C-9CAB-12CE71FF0D73}" dt="2025-03-08T22:34:08.787" v="17485" actId="1035"/>
          <ac:cxnSpMkLst>
            <pc:docMk/>
            <pc:sldMk cId="1545831337" sldId="304"/>
            <ac:cxnSpMk id="10" creationId="{D3E4DDFE-722D-FB4F-AD83-A0430AEFDBA2}"/>
          </ac:cxnSpMkLst>
        </pc:cxnChg>
        <pc:cxnChg chg="add mod">
          <ac:chgData name="Noah Dunleavy" userId="9e0e299185b2b314" providerId="LiveId" clId="{A9FE4BFC-7944-424C-9CAB-12CE71FF0D73}" dt="2025-03-08T22:34:08.787" v="17485" actId="1035"/>
          <ac:cxnSpMkLst>
            <pc:docMk/>
            <pc:sldMk cId="1545831337" sldId="304"/>
            <ac:cxnSpMk id="11" creationId="{33F46DBE-525B-A544-4C55-B8CD7323211D}"/>
          </ac:cxnSpMkLst>
        </pc:cxnChg>
        <pc:cxnChg chg="add mod">
          <ac:chgData name="Noah Dunleavy" userId="9e0e299185b2b314" providerId="LiveId" clId="{A9FE4BFC-7944-424C-9CAB-12CE71FF0D73}" dt="2025-03-08T22:34:08.787" v="17485" actId="1035"/>
          <ac:cxnSpMkLst>
            <pc:docMk/>
            <pc:sldMk cId="1545831337" sldId="304"/>
            <ac:cxnSpMk id="14" creationId="{15FAEE6C-F776-EB85-2322-BCC6CE0EF301}"/>
          </ac:cxnSpMkLst>
        </pc:cxnChg>
        <pc:cxnChg chg="add mod">
          <ac:chgData name="Noah Dunleavy" userId="9e0e299185b2b314" providerId="LiveId" clId="{A9FE4BFC-7944-424C-9CAB-12CE71FF0D73}" dt="2025-03-08T22:34:08.787" v="17485" actId="1035"/>
          <ac:cxnSpMkLst>
            <pc:docMk/>
            <pc:sldMk cId="1545831337" sldId="304"/>
            <ac:cxnSpMk id="17" creationId="{866FA114-4FE2-0D72-DF2F-D4D422B55F0D}"/>
          </ac:cxnSpMkLst>
        </pc:cxnChg>
        <pc:cxnChg chg="add mod">
          <ac:chgData name="Noah Dunleavy" userId="9e0e299185b2b314" providerId="LiveId" clId="{A9FE4BFC-7944-424C-9CAB-12CE71FF0D73}" dt="2025-03-08T22:34:08.787" v="17485" actId="1035"/>
          <ac:cxnSpMkLst>
            <pc:docMk/>
            <pc:sldMk cId="1545831337" sldId="304"/>
            <ac:cxnSpMk id="26" creationId="{7AD73AE0-B84D-F0E6-F3E4-7EA0029280BC}"/>
          </ac:cxnSpMkLst>
        </pc:cxnChg>
      </pc:sldChg>
      <pc:sldChg chg="addSp delSp modSp add mod addAnim delAnim modAnim modShow modNotesTx">
        <pc:chgData name="Noah Dunleavy" userId="9e0e299185b2b314" providerId="LiveId" clId="{A9FE4BFC-7944-424C-9CAB-12CE71FF0D73}" dt="2025-03-07T12:17:46.470" v="10206"/>
        <pc:sldMkLst>
          <pc:docMk/>
          <pc:sldMk cId="3186316090" sldId="305"/>
        </pc:sldMkLst>
        <pc:spChg chg="mod">
          <ac:chgData name="Noah Dunleavy" userId="9e0e299185b2b314" providerId="LiveId" clId="{A9FE4BFC-7944-424C-9CAB-12CE71FF0D73}" dt="2025-03-07T12:14:25.318" v="10161" actId="20577"/>
          <ac:spMkLst>
            <pc:docMk/>
            <pc:sldMk cId="3186316090" sldId="305"/>
            <ac:spMk id="3" creationId="{EF9B750E-7AB0-CB7C-5757-FD8980077E89}"/>
          </ac:spMkLst>
        </pc:spChg>
        <pc:spChg chg="add mod">
          <ac:chgData name="Noah Dunleavy" userId="9e0e299185b2b314" providerId="LiveId" clId="{A9FE4BFC-7944-424C-9CAB-12CE71FF0D73}" dt="2025-03-07T12:15:00.476" v="10171" actId="1076"/>
          <ac:spMkLst>
            <pc:docMk/>
            <pc:sldMk cId="3186316090" sldId="305"/>
            <ac:spMk id="5" creationId="{9DCFCBEE-B6BF-2F78-F66F-46F327B67FBF}"/>
          </ac:spMkLst>
        </pc:spChg>
        <pc:spChg chg="add mod">
          <ac:chgData name="Noah Dunleavy" userId="9e0e299185b2b314" providerId="LiveId" clId="{A9FE4BFC-7944-424C-9CAB-12CE71FF0D73}" dt="2025-03-07T12:15:00.476" v="10171" actId="1076"/>
          <ac:spMkLst>
            <pc:docMk/>
            <pc:sldMk cId="3186316090" sldId="305"/>
            <ac:spMk id="6" creationId="{28734404-86EE-9380-971D-234CF543DC1D}"/>
          </ac:spMkLst>
        </pc:spChg>
        <pc:spChg chg="add mod">
          <ac:chgData name="Noah Dunleavy" userId="9e0e299185b2b314" providerId="LiveId" clId="{A9FE4BFC-7944-424C-9CAB-12CE71FF0D73}" dt="2025-03-07T12:15:35.461" v="10178" actId="1076"/>
          <ac:spMkLst>
            <pc:docMk/>
            <pc:sldMk cId="3186316090" sldId="305"/>
            <ac:spMk id="7" creationId="{F0F72155-32C0-4361-E975-D78560CAA3AC}"/>
          </ac:spMkLst>
        </pc:spChg>
        <pc:spChg chg="add mod">
          <ac:chgData name="Noah Dunleavy" userId="9e0e299185b2b314" providerId="LiveId" clId="{A9FE4BFC-7944-424C-9CAB-12CE71FF0D73}" dt="2025-03-07T12:15:00.476" v="10171" actId="1076"/>
          <ac:spMkLst>
            <pc:docMk/>
            <pc:sldMk cId="3186316090" sldId="305"/>
            <ac:spMk id="8" creationId="{ABAB5767-33BF-18AC-0D79-9F88285CF388}"/>
          </ac:spMkLst>
        </pc:spChg>
        <pc:spChg chg="add mod">
          <ac:chgData name="Noah Dunleavy" userId="9e0e299185b2b314" providerId="LiveId" clId="{A9FE4BFC-7944-424C-9CAB-12CE71FF0D73}" dt="2025-03-07T12:15:51.026" v="10181" actId="1076"/>
          <ac:spMkLst>
            <pc:docMk/>
            <pc:sldMk cId="3186316090" sldId="305"/>
            <ac:spMk id="15" creationId="{808E11EE-ABF7-D332-B145-2C54A43F6638}"/>
          </ac:spMkLst>
        </pc:spChg>
        <pc:spChg chg="add mod">
          <ac:chgData name="Noah Dunleavy" userId="9e0e299185b2b314" providerId="LiveId" clId="{A9FE4BFC-7944-424C-9CAB-12CE71FF0D73}" dt="2025-03-07T12:16:13.716" v="10187" actId="1076"/>
          <ac:spMkLst>
            <pc:docMk/>
            <pc:sldMk cId="3186316090" sldId="305"/>
            <ac:spMk id="16" creationId="{6A8F9E0A-FF9D-CEF1-0205-7E1E027980C6}"/>
          </ac:spMkLst>
        </pc:spChg>
        <pc:spChg chg="add mod">
          <ac:chgData name="Noah Dunleavy" userId="9e0e299185b2b314" providerId="LiveId" clId="{A9FE4BFC-7944-424C-9CAB-12CE71FF0D73}" dt="2025-03-07T12:16:22.868" v="10189" actId="1076"/>
          <ac:spMkLst>
            <pc:docMk/>
            <pc:sldMk cId="3186316090" sldId="305"/>
            <ac:spMk id="17" creationId="{83FD4656-ABFF-C90D-FC24-7DF9D00E34FB}"/>
          </ac:spMkLst>
        </pc:spChg>
        <pc:spChg chg="add del mod">
          <ac:chgData name="Noah Dunleavy" userId="9e0e299185b2b314" providerId="LiveId" clId="{A9FE4BFC-7944-424C-9CAB-12CE71FF0D73}" dt="2025-03-07T12:14:54.081" v="10170" actId="1076"/>
          <ac:spMkLst>
            <pc:docMk/>
            <pc:sldMk cId="3186316090" sldId="305"/>
            <ac:spMk id="39" creationId="{343D5638-2A55-EBA1-3092-6B0D5BF3CC0E}"/>
          </ac:spMkLst>
        </pc:spChg>
        <pc:spChg chg="add del mod">
          <ac:chgData name="Noah Dunleavy" userId="9e0e299185b2b314" providerId="LiveId" clId="{A9FE4BFC-7944-424C-9CAB-12CE71FF0D73}" dt="2025-03-07T12:14:54.081" v="10170" actId="1076"/>
          <ac:spMkLst>
            <pc:docMk/>
            <pc:sldMk cId="3186316090" sldId="305"/>
            <ac:spMk id="40" creationId="{76F43AC9-F549-DEBC-636E-B2F7CC600EDF}"/>
          </ac:spMkLst>
        </pc:spChg>
        <pc:spChg chg="add del mod">
          <ac:chgData name="Noah Dunleavy" userId="9e0e299185b2b314" providerId="LiveId" clId="{A9FE4BFC-7944-424C-9CAB-12CE71FF0D73}" dt="2025-03-07T12:17:03.556" v="10200" actId="1076"/>
          <ac:spMkLst>
            <pc:docMk/>
            <pc:sldMk cId="3186316090" sldId="305"/>
            <ac:spMk id="41" creationId="{92A918F0-FE8A-5091-50BE-70E9E894E35B}"/>
          </ac:spMkLst>
        </pc:spChg>
        <pc:spChg chg="add del mod">
          <ac:chgData name="Noah Dunleavy" userId="9e0e299185b2b314" providerId="LiveId" clId="{A9FE4BFC-7944-424C-9CAB-12CE71FF0D73}" dt="2025-03-07T12:14:54.081" v="10170" actId="1076"/>
          <ac:spMkLst>
            <pc:docMk/>
            <pc:sldMk cId="3186316090" sldId="305"/>
            <ac:spMk id="42" creationId="{0D31569F-B827-94E3-F144-B75DD26DE51A}"/>
          </ac:spMkLst>
        </pc:spChg>
        <pc:spChg chg="add del mod">
          <ac:chgData name="Noah Dunleavy" userId="9e0e299185b2b314" providerId="LiveId" clId="{A9FE4BFC-7944-424C-9CAB-12CE71FF0D73}" dt="2025-03-07T12:15:44.093" v="10180" actId="1076"/>
          <ac:spMkLst>
            <pc:docMk/>
            <pc:sldMk cId="3186316090" sldId="305"/>
            <ac:spMk id="43" creationId="{A88F39FD-8F74-EC8E-8E43-ED64F7B09B46}"/>
          </ac:spMkLst>
        </pc:spChg>
        <pc:spChg chg="add del mod">
          <ac:chgData name="Noah Dunleavy" userId="9e0e299185b2b314" providerId="LiveId" clId="{A9FE4BFC-7944-424C-9CAB-12CE71FF0D73}" dt="2025-03-07T12:16:10.587" v="10186" actId="1076"/>
          <ac:spMkLst>
            <pc:docMk/>
            <pc:sldMk cId="3186316090" sldId="305"/>
            <ac:spMk id="44" creationId="{96D461A1-262A-A466-677F-24D9060607DE}"/>
          </ac:spMkLst>
        </pc:spChg>
        <pc:spChg chg="add del mod">
          <ac:chgData name="Noah Dunleavy" userId="9e0e299185b2b314" providerId="LiveId" clId="{A9FE4BFC-7944-424C-9CAB-12CE71FF0D73}" dt="2025-03-07T12:16:20.150" v="10188" actId="1076"/>
          <ac:spMkLst>
            <pc:docMk/>
            <pc:sldMk cId="3186316090" sldId="305"/>
            <ac:spMk id="45" creationId="{D843DE36-7F87-5B68-FE19-2DC998E9A68A}"/>
          </ac:spMkLst>
        </pc:spChg>
        <pc:spChg chg="add mod">
          <ac:chgData name="Noah Dunleavy" userId="9e0e299185b2b314" providerId="LiveId" clId="{A9FE4BFC-7944-424C-9CAB-12CE71FF0D73}" dt="2025-03-07T12:16:53.726" v="10196" actId="20577"/>
          <ac:spMkLst>
            <pc:docMk/>
            <pc:sldMk cId="3186316090" sldId="305"/>
            <ac:spMk id="53" creationId="{9307C77B-AA47-4482-C1B3-DD2B95E9E924}"/>
          </ac:spMkLst>
        </pc:spChg>
        <pc:spChg chg="add mod">
          <ac:chgData name="Noah Dunleavy" userId="9e0e299185b2b314" providerId="LiveId" clId="{A9FE4BFC-7944-424C-9CAB-12CE71FF0D73}" dt="2025-03-07T12:17:11.404" v="10203" actId="1076"/>
          <ac:spMkLst>
            <pc:docMk/>
            <pc:sldMk cId="3186316090" sldId="305"/>
            <ac:spMk id="55" creationId="{44BE241B-EFFC-FD4E-D51F-045651A6370E}"/>
          </ac:spMkLst>
        </pc:spChg>
        <pc:cxnChg chg="add mod">
          <ac:chgData name="Noah Dunleavy" userId="9e0e299185b2b314" providerId="LiveId" clId="{A9FE4BFC-7944-424C-9CAB-12CE71FF0D73}" dt="2025-03-07T12:15:06.307" v="10172" actId="14100"/>
          <ac:cxnSpMkLst>
            <pc:docMk/>
            <pc:sldMk cId="3186316090" sldId="305"/>
            <ac:cxnSpMk id="9" creationId="{AA4458D0-98F9-1A21-0511-7D5641FF429F}"/>
          </ac:cxnSpMkLst>
        </pc:cxnChg>
        <pc:cxnChg chg="add mod">
          <ac:chgData name="Noah Dunleavy" userId="9e0e299185b2b314" providerId="LiveId" clId="{A9FE4BFC-7944-424C-9CAB-12CE71FF0D73}" dt="2025-03-07T12:14:54.081" v="10170" actId="1076"/>
          <ac:cxnSpMkLst>
            <pc:docMk/>
            <pc:sldMk cId="3186316090" sldId="305"/>
            <ac:cxnSpMk id="10" creationId="{18C7CA25-CE87-D210-0974-74CF3322C6D4}"/>
          </ac:cxnSpMkLst>
        </pc:cxnChg>
        <pc:cxnChg chg="add mod">
          <ac:chgData name="Noah Dunleavy" userId="9e0e299185b2b314" providerId="LiveId" clId="{A9FE4BFC-7944-424C-9CAB-12CE71FF0D73}" dt="2025-03-07T12:14:54.081" v="10170" actId="1076"/>
          <ac:cxnSpMkLst>
            <pc:docMk/>
            <pc:sldMk cId="3186316090" sldId="305"/>
            <ac:cxnSpMk id="11" creationId="{C36F96B5-BA37-6456-9BC2-DA914D01561A}"/>
          </ac:cxnSpMkLst>
        </pc:cxnChg>
        <pc:cxnChg chg="add mod">
          <ac:chgData name="Noah Dunleavy" userId="9e0e299185b2b314" providerId="LiveId" clId="{A9FE4BFC-7944-424C-9CAB-12CE71FF0D73}" dt="2025-03-07T12:15:28.575" v="10176" actId="14100"/>
          <ac:cxnSpMkLst>
            <pc:docMk/>
            <pc:sldMk cId="3186316090" sldId="305"/>
            <ac:cxnSpMk id="12" creationId="{096657BF-FC6D-7F8A-2409-F4E8BBC55C0F}"/>
          </ac:cxnSpMkLst>
        </pc:cxnChg>
        <pc:cxnChg chg="add mod">
          <ac:chgData name="Noah Dunleavy" userId="9e0e299185b2b314" providerId="LiveId" clId="{A9FE4BFC-7944-424C-9CAB-12CE71FF0D73}" dt="2025-03-07T12:15:54.333" v="10182" actId="14100"/>
          <ac:cxnSpMkLst>
            <pc:docMk/>
            <pc:sldMk cId="3186316090" sldId="305"/>
            <ac:cxnSpMk id="19" creationId="{781349C4-383B-E8CA-EB83-A669CEB419D4}"/>
          </ac:cxnSpMkLst>
        </pc:cxnChg>
        <pc:cxnChg chg="add mod">
          <ac:chgData name="Noah Dunleavy" userId="9e0e299185b2b314" providerId="LiveId" clId="{A9FE4BFC-7944-424C-9CAB-12CE71FF0D73}" dt="2025-03-07T12:16:03.222" v="10185" actId="14100"/>
          <ac:cxnSpMkLst>
            <pc:docMk/>
            <pc:sldMk cId="3186316090" sldId="305"/>
            <ac:cxnSpMk id="20" creationId="{0E0450B1-294A-E0D6-DF8B-258C4D7EE55D}"/>
          </ac:cxnSpMkLst>
        </pc:cxnChg>
        <pc:cxnChg chg="add mod">
          <ac:chgData name="Noah Dunleavy" userId="9e0e299185b2b314" providerId="LiveId" clId="{A9FE4BFC-7944-424C-9CAB-12CE71FF0D73}" dt="2025-03-07T12:16:20.150" v="10188" actId="1076"/>
          <ac:cxnSpMkLst>
            <pc:docMk/>
            <pc:sldMk cId="3186316090" sldId="305"/>
            <ac:cxnSpMk id="22" creationId="{FF1CCA4F-8455-6F93-7496-E7A29D3DA56F}"/>
          </ac:cxnSpMkLst>
        </pc:cxnChg>
        <pc:cxnChg chg="add mod">
          <ac:chgData name="Noah Dunleavy" userId="9e0e299185b2b314" providerId="LiveId" clId="{A9FE4BFC-7944-424C-9CAB-12CE71FF0D73}" dt="2025-03-07T12:16:44.644" v="10192" actId="14100"/>
          <ac:cxnSpMkLst>
            <pc:docMk/>
            <pc:sldMk cId="3186316090" sldId="305"/>
            <ac:cxnSpMk id="52" creationId="{B6A581C5-C303-B552-BA05-713881B7333F}"/>
          </ac:cxnSpMkLst>
        </pc:cxnChg>
      </pc:sldChg>
      <pc:sldChg chg="add">
        <pc:chgData name="Noah Dunleavy" userId="9e0e299185b2b314" providerId="LiveId" clId="{A9FE4BFC-7944-424C-9CAB-12CE71FF0D73}" dt="2025-03-08T01:21:10.153" v="17307"/>
        <pc:sldMkLst>
          <pc:docMk/>
          <pc:sldMk cId="871291468" sldId="306"/>
        </pc:sldMkLst>
      </pc:sldChg>
      <pc:sldChg chg="addSp delSp modSp new del mod modClrScheme modShow chgLayout">
        <pc:chgData name="Noah Dunleavy" userId="9e0e299185b2b314" providerId="LiveId" clId="{A9FE4BFC-7944-424C-9CAB-12CE71FF0D73}" dt="2025-03-08T01:20:54.598" v="17304" actId="2696"/>
        <pc:sldMkLst>
          <pc:docMk/>
          <pc:sldMk cId="3470223639" sldId="306"/>
        </pc:sldMkLst>
      </pc:sldChg>
      <pc:sldChg chg="add del">
        <pc:chgData name="Noah Dunleavy" userId="9e0e299185b2b314" providerId="LiveId" clId="{A9FE4BFC-7944-424C-9CAB-12CE71FF0D73}" dt="2025-03-08T01:21:06.419" v="17306" actId="2696"/>
        <pc:sldMkLst>
          <pc:docMk/>
          <pc:sldMk cId="4174439962" sldId="306"/>
        </pc:sldMkLst>
      </pc:sldChg>
      <pc:sldChg chg="add">
        <pc:chgData name="Noah Dunleavy" userId="9e0e299185b2b314" providerId="LiveId" clId="{A9FE4BFC-7944-424C-9CAB-12CE71FF0D73}" dt="2025-03-08T01:21:10.153" v="17307"/>
        <pc:sldMkLst>
          <pc:docMk/>
          <pc:sldMk cId="1150145000" sldId="307"/>
        </pc:sldMkLst>
      </pc:sldChg>
      <pc:sldChg chg="add del">
        <pc:chgData name="Noah Dunleavy" userId="9e0e299185b2b314" providerId="LiveId" clId="{A9FE4BFC-7944-424C-9CAB-12CE71FF0D73}" dt="2025-03-08T01:21:06.419" v="17306" actId="2696"/>
        <pc:sldMkLst>
          <pc:docMk/>
          <pc:sldMk cId="3550616590" sldId="307"/>
        </pc:sldMkLst>
      </pc:sldChg>
      <pc:sldChg chg="addSp delSp modSp new del mod modClrScheme modShow chgLayout">
        <pc:chgData name="Noah Dunleavy" userId="9e0e299185b2b314" providerId="LiveId" clId="{A9FE4BFC-7944-424C-9CAB-12CE71FF0D73}" dt="2025-03-08T01:20:54.598" v="17304" actId="2696"/>
        <pc:sldMkLst>
          <pc:docMk/>
          <pc:sldMk cId="4037978818" sldId="307"/>
        </pc:sldMkLst>
      </pc:sldChg>
      <pc:sldChg chg="addSp delSp modSp add mod modClrScheme chgLayout">
        <pc:chgData name="Noah Dunleavy" userId="9e0e299185b2b314" providerId="LiveId" clId="{A9FE4BFC-7944-424C-9CAB-12CE71FF0D73}" dt="2025-03-07T14:19:26.231" v="11272" actId="12789"/>
        <pc:sldMkLst>
          <pc:docMk/>
          <pc:sldMk cId="1716907197" sldId="308"/>
        </pc:sldMkLst>
        <pc:spChg chg="mod">
          <ac:chgData name="Noah Dunleavy" userId="9e0e299185b2b314" providerId="LiveId" clId="{A9FE4BFC-7944-424C-9CAB-12CE71FF0D73}" dt="2025-03-07T12:11:02.495" v="10101" actId="26606"/>
          <ac:spMkLst>
            <pc:docMk/>
            <pc:sldMk cId="1716907197" sldId="308"/>
            <ac:spMk id="4" creationId="{BA5200D4-B153-0D88-3B36-43D7261BD536}"/>
          </ac:spMkLst>
        </pc:spChg>
        <pc:spChg chg="mod">
          <ac:chgData name="Noah Dunleavy" userId="9e0e299185b2b314" providerId="LiveId" clId="{A9FE4BFC-7944-424C-9CAB-12CE71FF0D73}" dt="2025-03-07T12:11:02.495" v="10101" actId="26606"/>
          <ac:spMkLst>
            <pc:docMk/>
            <pc:sldMk cId="1716907197" sldId="308"/>
            <ac:spMk id="11" creationId="{A28C874A-F508-320F-876B-AD34589829AE}"/>
          </ac:spMkLst>
        </pc:spChg>
        <pc:picChg chg="add mod modCrop">
          <ac:chgData name="Noah Dunleavy" userId="9e0e299185b2b314" providerId="LiveId" clId="{A9FE4BFC-7944-424C-9CAB-12CE71FF0D73}" dt="2025-03-07T12:11:18.693" v="10105" actId="1076"/>
          <ac:picMkLst>
            <pc:docMk/>
            <pc:sldMk cId="1716907197" sldId="308"/>
            <ac:picMk id="3" creationId="{0D25BC55-9575-6112-699E-E021BB0E6D77}"/>
          </ac:picMkLst>
        </pc:picChg>
        <pc:picChg chg="add mod">
          <ac:chgData name="Noah Dunleavy" userId="9e0e299185b2b314" providerId="LiveId" clId="{A9FE4BFC-7944-424C-9CAB-12CE71FF0D73}" dt="2025-03-07T14:19:26.231" v="11272" actId="12789"/>
          <ac:picMkLst>
            <pc:docMk/>
            <pc:sldMk cId="1716907197" sldId="308"/>
            <ac:picMk id="6" creationId="{C348E306-2EF4-60F3-43D1-3F8937CF46B7}"/>
          </ac:picMkLst>
        </pc:picChg>
      </pc:sldChg>
      <pc:sldChg chg="addSp delSp modSp add mod">
        <pc:chgData name="Noah Dunleavy" userId="9e0e299185b2b314" providerId="LiveId" clId="{A9FE4BFC-7944-424C-9CAB-12CE71FF0D73}" dt="2025-03-07T12:10:35.126" v="10098" actId="26606"/>
        <pc:sldMkLst>
          <pc:docMk/>
          <pc:sldMk cId="2759624219" sldId="309"/>
        </pc:sldMkLst>
        <pc:spChg chg="ord">
          <ac:chgData name="Noah Dunleavy" userId="9e0e299185b2b314" providerId="LiveId" clId="{A9FE4BFC-7944-424C-9CAB-12CE71FF0D73}" dt="2025-03-07T12:10:35.126" v="10098" actId="26606"/>
          <ac:spMkLst>
            <pc:docMk/>
            <pc:sldMk cId="2759624219" sldId="309"/>
            <ac:spMk id="4" creationId="{F7704944-5D77-0710-D564-F0938DFAB08F}"/>
          </ac:spMkLst>
        </pc:spChg>
        <pc:picChg chg="add mod">
          <ac:chgData name="Noah Dunleavy" userId="9e0e299185b2b314" providerId="LiveId" clId="{A9FE4BFC-7944-424C-9CAB-12CE71FF0D73}" dt="2025-03-07T12:10:35.126" v="10098" actId="26606"/>
          <ac:picMkLst>
            <pc:docMk/>
            <pc:sldMk cId="2759624219" sldId="309"/>
            <ac:picMk id="3" creationId="{C879A23E-0C2B-B780-AEDC-BE43BA093BE3}"/>
          </ac:picMkLst>
        </pc:picChg>
      </pc:sldChg>
      <pc:sldChg chg="modSp add del modAnim">
        <pc:chgData name="Noah Dunleavy" userId="9e0e299185b2b314" providerId="LiveId" clId="{A9FE4BFC-7944-424C-9CAB-12CE71FF0D73}" dt="2025-03-07T12:21:18.578" v="10279" actId="47"/>
        <pc:sldMkLst>
          <pc:docMk/>
          <pc:sldMk cId="1546647698" sldId="310"/>
        </pc:sldMkLst>
      </pc:sldChg>
      <pc:sldChg chg="modSp add del modAnim">
        <pc:chgData name="Noah Dunleavy" userId="9e0e299185b2b314" providerId="LiveId" clId="{A9FE4BFC-7944-424C-9CAB-12CE71FF0D73}" dt="2025-03-07T12:21:54.957" v="10320" actId="47"/>
        <pc:sldMkLst>
          <pc:docMk/>
          <pc:sldMk cId="1381999814" sldId="311"/>
        </pc:sldMkLst>
      </pc:sldChg>
      <pc:sldChg chg="modSp add del mod modShow">
        <pc:chgData name="Noah Dunleavy" userId="9e0e299185b2b314" providerId="LiveId" clId="{A9FE4BFC-7944-424C-9CAB-12CE71FF0D73}" dt="2025-03-08T01:20:54.598" v="17304" actId="2696"/>
        <pc:sldMkLst>
          <pc:docMk/>
          <pc:sldMk cId="1764276148" sldId="312"/>
        </pc:sldMkLst>
      </pc:sldChg>
      <pc:sldChg chg="add del">
        <pc:chgData name="Noah Dunleavy" userId="9e0e299185b2b314" providerId="LiveId" clId="{A9FE4BFC-7944-424C-9CAB-12CE71FF0D73}" dt="2025-03-08T01:21:06.419" v="17306" actId="2696"/>
        <pc:sldMkLst>
          <pc:docMk/>
          <pc:sldMk cId="2067516207" sldId="312"/>
        </pc:sldMkLst>
      </pc:sldChg>
      <pc:sldChg chg="add">
        <pc:chgData name="Noah Dunleavy" userId="9e0e299185b2b314" providerId="LiveId" clId="{A9FE4BFC-7944-424C-9CAB-12CE71FF0D73}" dt="2025-03-08T01:21:10.153" v="17307"/>
        <pc:sldMkLst>
          <pc:docMk/>
          <pc:sldMk cId="3250895886" sldId="312"/>
        </pc:sldMkLst>
      </pc:sldChg>
      <pc:sldChg chg="add">
        <pc:chgData name="Noah Dunleavy" userId="9e0e299185b2b314" providerId="LiveId" clId="{A9FE4BFC-7944-424C-9CAB-12CE71FF0D73}" dt="2025-03-08T01:21:10.153" v="17307"/>
        <pc:sldMkLst>
          <pc:docMk/>
          <pc:sldMk cId="1012090743" sldId="313"/>
        </pc:sldMkLst>
      </pc:sldChg>
      <pc:sldChg chg="add del">
        <pc:chgData name="Noah Dunleavy" userId="9e0e299185b2b314" providerId="LiveId" clId="{A9FE4BFC-7944-424C-9CAB-12CE71FF0D73}" dt="2025-03-08T01:21:06.419" v="17306" actId="2696"/>
        <pc:sldMkLst>
          <pc:docMk/>
          <pc:sldMk cId="1639275794" sldId="313"/>
        </pc:sldMkLst>
      </pc:sldChg>
      <pc:sldChg chg="modSp add del mod modShow">
        <pc:chgData name="Noah Dunleavy" userId="9e0e299185b2b314" providerId="LiveId" clId="{A9FE4BFC-7944-424C-9CAB-12CE71FF0D73}" dt="2025-03-08T01:20:54.598" v="17304" actId="2696"/>
        <pc:sldMkLst>
          <pc:docMk/>
          <pc:sldMk cId="2104554909" sldId="313"/>
        </pc:sldMkLst>
      </pc:sldChg>
      <pc:sldChg chg="addSp delSp modSp new mod modClrScheme modAnim chgLayout">
        <pc:chgData name="Noah Dunleavy" userId="9e0e299185b2b314" providerId="LiveId" clId="{A9FE4BFC-7944-424C-9CAB-12CE71FF0D73}" dt="2025-03-08T22:35:08.205" v="17496" actId="14100"/>
        <pc:sldMkLst>
          <pc:docMk/>
          <pc:sldMk cId="3787113879" sldId="314"/>
        </pc:sldMkLst>
        <pc:spChg chg="mod ord">
          <ac:chgData name="Noah Dunleavy" userId="9e0e299185b2b314" providerId="LiveId" clId="{A9FE4BFC-7944-424C-9CAB-12CE71FF0D73}" dt="2025-03-07T14:11:27.007" v="11105" actId="26606"/>
          <ac:spMkLst>
            <pc:docMk/>
            <pc:sldMk cId="3787113879" sldId="314"/>
            <ac:spMk id="3" creationId="{B7F866F9-9E70-B3D9-EE50-B4F79D6B76B1}"/>
          </ac:spMkLst>
        </pc:spChg>
        <pc:spChg chg="add mod">
          <ac:chgData name="Noah Dunleavy" userId="9e0e299185b2b314" providerId="LiveId" clId="{A9FE4BFC-7944-424C-9CAB-12CE71FF0D73}" dt="2025-03-07T14:15:55.813" v="11248" actId="20577"/>
          <ac:spMkLst>
            <pc:docMk/>
            <pc:sldMk cId="3787113879" sldId="314"/>
            <ac:spMk id="10" creationId="{7FA595FB-84B5-AA41-C104-A1A43F770D87}"/>
          </ac:spMkLst>
        </pc:spChg>
        <pc:spChg chg="add mod">
          <ac:chgData name="Noah Dunleavy" userId="9e0e299185b2b314" providerId="LiveId" clId="{A9FE4BFC-7944-424C-9CAB-12CE71FF0D73}" dt="2025-03-08T22:35:08.205" v="17496" actId="14100"/>
          <ac:spMkLst>
            <pc:docMk/>
            <pc:sldMk cId="3787113879" sldId="314"/>
            <ac:spMk id="12" creationId="{C1E5D3B4-B529-E1DB-257C-D93B9D75C945}"/>
          </ac:spMkLst>
        </pc:spChg>
        <pc:picChg chg="add mod">
          <ac:chgData name="Noah Dunleavy" userId="9e0e299185b2b314" providerId="LiveId" clId="{A9FE4BFC-7944-424C-9CAB-12CE71FF0D73}" dt="2025-03-07T14:11:38.635" v="11108" actId="1582"/>
          <ac:picMkLst>
            <pc:docMk/>
            <pc:sldMk cId="3787113879" sldId="314"/>
            <ac:picMk id="5" creationId="{5E636519-6ABC-E010-6687-705029E5A48F}"/>
          </ac:picMkLst>
        </pc:picChg>
      </pc:sldChg>
      <pc:sldChg chg="addSp delSp modSp new del mod modClrScheme modShow chgLayout">
        <pc:chgData name="Noah Dunleavy" userId="9e0e299185b2b314" providerId="LiveId" clId="{A9FE4BFC-7944-424C-9CAB-12CE71FF0D73}" dt="2025-03-08T21:04:28.322" v="17407" actId="2696"/>
        <pc:sldMkLst>
          <pc:docMk/>
          <pc:sldMk cId="2139942072" sldId="315"/>
        </pc:sldMkLst>
      </pc:sldChg>
      <pc:sldChg chg="add del">
        <pc:chgData name="Noah Dunleavy" userId="9e0e299185b2b314" providerId="LiveId" clId="{A9FE4BFC-7944-424C-9CAB-12CE71FF0D73}" dt="2025-03-09T01:25:27.477" v="17579" actId="2696"/>
        <pc:sldMkLst>
          <pc:docMk/>
          <pc:sldMk cId="2655801010" sldId="315"/>
        </pc:sldMkLst>
      </pc:sldChg>
      <pc:sldChg chg="add del">
        <pc:chgData name="Noah Dunleavy" userId="9e0e299185b2b314" providerId="LiveId" clId="{A9FE4BFC-7944-424C-9CAB-12CE71FF0D73}" dt="2025-03-09T01:25:49.664" v="17581"/>
        <pc:sldMkLst>
          <pc:docMk/>
          <pc:sldMk cId="3300827375" sldId="315"/>
        </pc:sldMkLst>
      </pc:sldChg>
      <pc:sldChg chg="add del">
        <pc:chgData name="Noah Dunleavy" userId="9e0e299185b2b314" providerId="LiveId" clId="{A9FE4BFC-7944-424C-9CAB-12CE71FF0D73}" dt="2025-03-08T01:21:06.419" v="17306" actId="2696"/>
        <pc:sldMkLst>
          <pc:docMk/>
          <pc:sldMk cId="1652831714" sldId="316"/>
        </pc:sldMkLst>
      </pc:sldChg>
      <pc:sldChg chg="add">
        <pc:chgData name="Noah Dunleavy" userId="9e0e299185b2b314" providerId="LiveId" clId="{A9FE4BFC-7944-424C-9CAB-12CE71FF0D73}" dt="2025-03-08T01:21:10.153" v="17307"/>
        <pc:sldMkLst>
          <pc:docMk/>
          <pc:sldMk cId="2289164159" sldId="316"/>
        </pc:sldMkLst>
      </pc:sldChg>
      <pc:sldChg chg="addSp delSp modSp new del mod modClrScheme modShow chgLayout">
        <pc:chgData name="Noah Dunleavy" userId="9e0e299185b2b314" providerId="LiveId" clId="{A9FE4BFC-7944-424C-9CAB-12CE71FF0D73}" dt="2025-03-08T01:20:54.598" v="17304" actId="2696"/>
        <pc:sldMkLst>
          <pc:docMk/>
          <pc:sldMk cId="2455696727" sldId="316"/>
        </pc:sldMkLst>
      </pc:sldChg>
      <pc:sldChg chg="addSp delSp modSp add mod modAnim">
        <pc:chgData name="Noah Dunleavy" userId="9e0e299185b2b314" providerId="LiveId" clId="{A9FE4BFC-7944-424C-9CAB-12CE71FF0D73}" dt="2025-03-08T22:35:49.396" v="17502" actId="1076"/>
        <pc:sldMkLst>
          <pc:docMk/>
          <pc:sldMk cId="2095784732" sldId="317"/>
        </pc:sldMkLst>
        <pc:spChg chg="add mod">
          <ac:chgData name="Noah Dunleavy" userId="9e0e299185b2b314" providerId="LiveId" clId="{A9FE4BFC-7944-424C-9CAB-12CE71FF0D73}" dt="2025-03-08T22:35:18.218" v="17497" actId="478"/>
          <ac:spMkLst>
            <pc:docMk/>
            <pc:sldMk cId="2095784732" sldId="317"/>
            <ac:spMk id="7" creationId="{5786C662-8083-6218-36E9-82FB079F0326}"/>
          </ac:spMkLst>
        </pc:spChg>
        <pc:spChg chg="mod">
          <ac:chgData name="Noah Dunleavy" userId="9e0e299185b2b314" providerId="LiveId" clId="{A9FE4BFC-7944-424C-9CAB-12CE71FF0D73}" dt="2025-03-07T14:17:16.206" v="11262" actId="26606"/>
          <ac:spMkLst>
            <pc:docMk/>
            <pc:sldMk cId="2095784732" sldId="317"/>
            <ac:spMk id="10" creationId="{BCC3754E-F228-49A4-C0A5-9E0564416F39}"/>
          </ac:spMkLst>
        </pc:spChg>
        <pc:picChg chg="add mod ord">
          <ac:chgData name="Noah Dunleavy" userId="9e0e299185b2b314" providerId="LiveId" clId="{A9FE4BFC-7944-424C-9CAB-12CE71FF0D73}" dt="2025-03-08T22:35:49.396" v="17502" actId="1076"/>
          <ac:picMkLst>
            <pc:docMk/>
            <pc:sldMk cId="2095784732" sldId="317"/>
            <ac:picMk id="4" creationId="{919F27FB-06A0-2030-2EC9-BCBE0E0DD89B}"/>
          </ac:picMkLst>
        </pc:picChg>
      </pc:sldChg>
      <pc:sldChg chg="modSp add mod">
        <pc:chgData name="Noah Dunleavy" userId="9e0e299185b2b314" providerId="LiveId" clId="{A9FE4BFC-7944-424C-9CAB-12CE71FF0D73}" dt="2025-03-08T22:37:07.844" v="17514" actId="1076"/>
        <pc:sldMkLst>
          <pc:docMk/>
          <pc:sldMk cId="134588076" sldId="318"/>
        </pc:sldMkLst>
        <pc:spChg chg="mod">
          <ac:chgData name="Noah Dunleavy" userId="9e0e299185b2b314" providerId="LiveId" clId="{A9FE4BFC-7944-424C-9CAB-12CE71FF0D73}" dt="2025-03-08T22:37:07.844" v="17514" actId="1076"/>
          <ac:spMkLst>
            <pc:docMk/>
            <pc:sldMk cId="134588076" sldId="318"/>
            <ac:spMk id="3" creationId="{B3E0C842-A894-8486-F727-959DFD8CB505}"/>
          </ac:spMkLst>
        </pc:spChg>
      </pc:sldChg>
      <pc:sldChg chg="modSp add mod">
        <pc:chgData name="Noah Dunleavy" userId="9e0e299185b2b314" providerId="LiveId" clId="{A9FE4BFC-7944-424C-9CAB-12CE71FF0D73}" dt="2025-03-09T19:53:31.012" v="17754"/>
        <pc:sldMkLst>
          <pc:docMk/>
          <pc:sldMk cId="97021819" sldId="319"/>
        </pc:sldMkLst>
        <pc:spChg chg="mod">
          <ac:chgData name="Noah Dunleavy" userId="9e0e299185b2b314" providerId="LiveId" clId="{A9FE4BFC-7944-424C-9CAB-12CE71FF0D73}" dt="2025-03-09T19:53:31.012" v="17754"/>
          <ac:spMkLst>
            <pc:docMk/>
            <pc:sldMk cId="97021819" sldId="319"/>
            <ac:spMk id="3" creationId="{39B80561-5BD3-3931-DED3-0FAE04EFFCCE}"/>
          </ac:spMkLst>
        </pc:spChg>
      </pc:sldChg>
      <pc:sldChg chg="add del">
        <pc:chgData name="Noah Dunleavy" userId="9e0e299185b2b314" providerId="LiveId" clId="{A9FE4BFC-7944-424C-9CAB-12CE71FF0D73}" dt="2025-03-07T14:34:50.581" v="11656"/>
        <pc:sldMkLst>
          <pc:docMk/>
          <pc:sldMk cId="4250626747" sldId="319"/>
        </pc:sldMkLst>
      </pc:sldChg>
      <pc:sldChg chg="addSp delSp modSp new mod modClrScheme chgLayout">
        <pc:chgData name="Noah Dunleavy" userId="9e0e299185b2b314" providerId="LiveId" clId="{A9FE4BFC-7944-424C-9CAB-12CE71FF0D73}" dt="2025-03-08T22:37:46.456" v="17521" actId="255"/>
        <pc:sldMkLst>
          <pc:docMk/>
          <pc:sldMk cId="619432257" sldId="320"/>
        </pc:sldMkLst>
        <pc:spChg chg="mod ord">
          <ac:chgData name="Noah Dunleavy" userId="9e0e299185b2b314" providerId="LiveId" clId="{A9FE4BFC-7944-424C-9CAB-12CE71FF0D73}" dt="2025-03-07T14:44:15.114" v="11905" actId="700"/>
          <ac:spMkLst>
            <pc:docMk/>
            <pc:sldMk cId="619432257" sldId="320"/>
            <ac:spMk id="4" creationId="{B0F8A659-4C1F-604F-6F12-F0BFCE588888}"/>
          </ac:spMkLst>
        </pc:spChg>
        <pc:spChg chg="add mod ord">
          <ac:chgData name="Noah Dunleavy" userId="9e0e299185b2b314" providerId="LiveId" clId="{A9FE4BFC-7944-424C-9CAB-12CE71FF0D73}" dt="2025-03-07T14:44:19.221" v="11925" actId="20577"/>
          <ac:spMkLst>
            <pc:docMk/>
            <pc:sldMk cId="619432257" sldId="320"/>
            <ac:spMk id="5" creationId="{A30FA5B1-ABED-0043-52B6-B447426D6B54}"/>
          </ac:spMkLst>
        </pc:spChg>
        <pc:spChg chg="add mod ord">
          <ac:chgData name="Noah Dunleavy" userId="9e0e299185b2b314" providerId="LiveId" clId="{A9FE4BFC-7944-424C-9CAB-12CE71FF0D73}" dt="2025-03-08T22:37:46.456" v="17521" actId="255"/>
          <ac:spMkLst>
            <pc:docMk/>
            <pc:sldMk cId="619432257" sldId="320"/>
            <ac:spMk id="6" creationId="{CBCFE052-6F89-7377-A605-64FB25F3D688}"/>
          </ac:spMkLst>
        </pc:spChg>
      </pc:sldChg>
      <pc:sldChg chg="addSp delSp modSp new mod modClrScheme chgLayout">
        <pc:chgData name="Noah Dunleavy" userId="9e0e299185b2b314" providerId="LiveId" clId="{A9FE4BFC-7944-424C-9CAB-12CE71FF0D73}" dt="2025-03-08T22:37:55.576" v="17522" actId="255"/>
        <pc:sldMkLst>
          <pc:docMk/>
          <pc:sldMk cId="3208082938" sldId="321"/>
        </pc:sldMkLst>
        <pc:spChg chg="mod ord">
          <ac:chgData name="Noah Dunleavy" userId="9e0e299185b2b314" providerId="LiveId" clId="{A9FE4BFC-7944-424C-9CAB-12CE71FF0D73}" dt="2025-03-07T14:55:19.940" v="12278" actId="700"/>
          <ac:spMkLst>
            <pc:docMk/>
            <pc:sldMk cId="3208082938" sldId="321"/>
            <ac:spMk id="3" creationId="{F29823CA-9F26-0B4A-0B2B-3BF887597EFE}"/>
          </ac:spMkLst>
        </pc:spChg>
        <pc:spChg chg="add mod ord">
          <ac:chgData name="Noah Dunleavy" userId="9e0e299185b2b314" providerId="LiveId" clId="{A9FE4BFC-7944-424C-9CAB-12CE71FF0D73}" dt="2025-03-07T14:55:19.940" v="12278" actId="700"/>
          <ac:spMkLst>
            <pc:docMk/>
            <pc:sldMk cId="3208082938" sldId="321"/>
            <ac:spMk id="10" creationId="{146EA496-5149-28E1-97E2-CC62A613EDF3}"/>
          </ac:spMkLst>
        </pc:spChg>
        <pc:spChg chg="add mod ord">
          <ac:chgData name="Noah Dunleavy" userId="9e0e299185b2b314" providerId="LiveId" clId="{A9FE4BFC-7944-424C-9CAB-12CE71FF0D73}" dt="2025-03-08T22:37:55.576" v="17522" actId="255"/>
          <ac:spMkLst>
            <pc:docMk/>
            <pc:sldMk cId="3208082938" sldId="321"/>
            <ac:spMk id="12" creationId="{7B105364-B79E-107F-4428-121E49B64B6C}"/>
          </ac:spMkLst>
        </pc:spChg>
        <pc:picChg chg="add del mod">
          <ac:chgData name="Noah Dunleavy" userId="9e0e299185b2b314" providerId="LiveId" clId="{A9FE4BFC-7944-424C-9CAB-12CE71FF0D73}" dt="2025-03-07T14:55:19.508" v="12277" actId="478"/>
          <ac:picMkLst>
            <pc:docMk/>
            <pc:sldMk cId="3208082938" sldId="321"/>
            <ac:picMk id="5" creationId="{26CC55B2-E631-4816-312D-A98B083237D8}"/>
          </ac:picMkLst>
        </pc:picChg>
      </pc:sldChg>
      <pc:sldChg chg="addSp delSp modSp add del mod">
        <pc:chgData name="Noah Dunleavy" userId="9e0e299185b2b314" providerId="LiveId" clId="{A9FE4BFC-7944-424C-9CAB-12CE71FF0D73}" dt="2025-03-07T15:15:07.780" v="12780" actId="47"/>
        <pc:sldMkLst>
          <pc:docMk/>
          <pc:sldMk cId="240046041" sldId="322"/>
        </pc:sldMkLst>
      </pc:sldChg>
      <pc:sldChg chg="addSp delSp modSp new mod modAnim">
        <pc:chgData name="Noah Dunleavy" userId="9e0e299185b2b314" providerId="LiveId" clId="{A9FE4BFC-7944-424C-9CAB-12CE71FF0D73}" dt="2025-03-11T17:57:01.218" v="18013"/>
        <pc:sldMkLst>
          <pc:docMk/>
          <pc:sldMk cId="1877780044" sldId="323"/>
        </pc:sldMkLst>
        <pc:spChg chg="mod">
          <ac:chgData name="Noah Dunleavy" userId="9e0e299185b2b314" providerId="LiveId" clId="{A9FE4BFC-7944-424C-9CAB-12CE71FF0D73}" dt="2025-03-10T13:47:34.636" v="17889" actId="1076"/>
          <ac:spMkLst>
            <pc:docMk/>
            <pc:sldMk cId="1877780044" sldId="323"/>
            <ac:spMk id="3" creationId="{3053CB8D-A3A4-854A-79D7-D512C990CD8B}"/>
          </ac:spMkLst>
        </pc:spChg>
        <pc:spChg chg="del">
          <ac:chgData name="Noah Dunleavy" userId="9e0e299185b2b314" providerId="LiveId" clId="{A9FE4BFC-7944-424C-9CAB-12CE71FF0D73}" dt="2025-03-10T13:46:16.300" v="17879" actId="478"/>
          <ac:spMkLst>
            <pc:docMk/>
            <pc:sldMk cId="1877780044" sldId="323"/>
            <ac:spMk id="4" creationId="{68278E15-6430-5049-2B88-F40308EED72E}"/>
          </ac:spMkLst>
        </pc:spChg>
        <pc:spChg chg="del mod">
          <ac:chgData name="Noah Dunleavy" userId="9e0e299185b2b314" providerId="LiveId" clId="{A9FE4BFC-7944-424C-9CAB-12CE71FF0D73}" dt="2025-03-10T13:45:40.356" v="17871" actId="21"/>
          <ac:spMkLst>
            <pc:docMk/>
            <pc:sldMk cId="1877780044" sldId="323"/>
            <ac:spMk id="5" creationId="{0FB1041C-3B5A-3C40-6785-47723E1B9DDB}"/>
          </ac:spMkLst>
        </pc:spChg>
        <pc:spChg chg="del mod">
          <ac:chgData name="Noah Dunleavy" userId="9e0e299185b2b314" providerId="LiveId" clId="{A9FE4BFC-7944-424C-9CAB-12CE71FF0D73}" dt="2025-03-10T13:46:14.724" v="17878" actId="478"/>
          <ac:spMkLst>
            <pc:docMk/>
            <pc:sldMk cId="1877780044" sldId="323"/>
            <ac:spMk id="6" creationId="{612DC74A-E86B-10FE-E5C9-8262E9E412E7}"/>
          </ac:spMkLst>
        </pc:spChg>
        <pc:spChg chg="add del mod">
          <ac:chgData name="Noah Dunleavy" userId="9e0e299185b2b314" providerId="LiveId" clId="{A9FE4BFC-7944-424C-9CAB-12CE71FF0D73}" dt="2025-03-10T13:46:10.158" v="17877" actId="478"/>
          <ac:spMkLst>
            <pc:docMk/>
            <pc:sldMk cId="1877780044" sldId="323"/>
            <ac:spMk id="8" creationId="{4BAD1420-CEB6-E8F0-50EC-6F5D43B3D48D}"/>
          </ac:spMkLst>
        </pc:spChg>
        <pc:spChg chg="add mod">
          <ac:chgData name="Noah Dunleavy" userId="9e0e299185b2b314" providerId="LiveId" clId="{A9FE4BFC-7944-424C-9CAB-12CE71FF0D73}" dt="2025-03-11T10:59:04.991" v="17906" actId="20577"/>
          <ac:spMkLst>
            <pc:docMk/>
            <pc:sldMk cId="1877780044" sldId="323"/>
            <ac:spMk id="10" creationId="{0FB1041C-3B5A-3C40-6785-47723E1B9DDB}"/>
          </ac:spMkLst>
        </pc:spChg>
        <pc:spChg chg="add mod ord">
          <ac:chgData name="Noah Dunleavy" userId="9e0e299185b2b314" providerId="LiveId" clId="{A9FE4BFC-7944-424C-9CAB-12CE71FF0D73}" dt="2025-03-11T10:59:02.628" v="17903" actId="167"/>
          <ac:spMkLst>
            <pc:docMk/>
            <pc:sldMk cId="1877780044" sldId="323"/>
            <ac:spMk id="13" creationId="{987049F3-AEBB-5C7A-12BB-EF0037789541}"/>
          </ac:spMkLst>
        </pc:spChg>
        <pc:picChg chg="add del mod">
          <ac:chgData name="Noah Dunleavy" userId="9e0e299185b2b314" providerId="LiveId" clId="{A9FE4BFC-7944-424C-9CAB-12CE71FF0D73}" dt="2025-03-10T13:45:40.356" v="17871" actId="21"/>
          <ac:picMkLst>
            <pc:docMk/>
            <pc:sldMk cId="1877780044" sldId="323"/>
            <ac:picMk id="9" creationId="{EC66D00E-D713-AEED-7FA5-8049D349414B}"/>
          </ac:picMkLst>
        </pc:picChg>
        <pc:picChg chg="add mod ord">
          <ac:chgData name="Noah Dunleavy" userId="9e0e299185b2b314" providerId="LiveId" clId="{A9FE4BFC-7944-424C-9CAB-12CE71FF0D73}" dt="2025-03-10T13:47:34.636" v="17889" actId="1076"/>
          <ac:picMkLst>
            <pc:docMk/>
            <pc:sldMk cId="1877780044" sldId="323"/>
            <ac:picMk id="11" creationId="{2F5585C5-C954-92DD-BB12-A25D0566696F}"/>
          </ac:picMkLst>
        </pc:picChg>
        <pc:picChg chg="add mod">
          <ac:chgData name="Noah Dunleavy" userId="9e0e299185b2b314" providerId="LiveId" clId="{A9FE4BFC-7944-424C-9CAB-12CE71FF0D73}" dt="2025-03-10T13:46:05.581" v="17876" actId="1076"/>
          <ac:picMkLst>
            <pc:docMk/>
            <pc:sldMk cId="1877780044" sldId="323"/>
            <ac:picMk id="12" creationId="{EC66D00E-D713-AEED-7FA5-8049D349414B}"/>
          </ac:picMkLst>
        </pc:picChg>
      </pc:sldChg>
      <pc:sldChg chg="addSp delSp modSp new mod addAnim delAnim modAnim">
        <pc:chgData name="Noah Dunleavy" userId="9e0e299185b2b314" providerId="LiveId" clId="{A9FE4BFC-7944-424C-9CAB-12CE71FF0D73}" dt="2025-03-11T18:04:12.064" v="18042"/>
        <pc:sldMkLst>
          <pc:docMk/>
          <pc:sldMk cId="2437739683" sldId="324"/>
        </pc:sldMkLst>
        <pc:spChg chg="mod">
          <ac:chgData name="Noah Dunleavy" userId="9e0e299185b2b314" providerId="LiveId" clId="{A9FE4BFC-7944-424C-9CAB-12CE71FF0D73}" dt="2025-03-07T14:58:21.294" v="12415" actId="20577"/>
          <ac:spMkLst>
            <pc:docMk/>
            <pc:sldMk cId="2437739683" sldId="324"/>
            <ac:spMk id="2" creationId="{D8009549-C0AD-CEC2-A7DB-D641D7BA6B14}"/>
          </ac:spMkLst>
        </pc:spChg>
        <pc:spChg chg="mod">
          <ac:chgData name="Noah Dunleavy" userId="9e0e299185b2b314" providerId="LiveId" clId="{A9FE4BFC-7944-424C-9CAB-12CE71FF0D73}" dt="2025-03-11T18:03:46.589" v="18038" actId="14100"/>
          <ac:spMkLst>
            <pc:docMk/>
            <pc:sldMk cId="2437739683" sldId="324"/>
            <ac:spMk id="3" creationId="{C6424F34-81D7-2762-F540-37827197F1BC}"/>
          </ac:spMkLst>
        </pc:spChg>
        <pc:spChg chg="add mod">
          <ac:chgData name="Noah Dunleavy" userId="9e0e299185b2b314" providerId="LiveId" clId="{A9FE4BFC-7944-424C-9CAB-12CE71FF0D73}" dt="2025-03-11T18:03:21.332" v="18037" actId="1076"/>
          <ac:spMkLst>
            <pc:docMk/>
            <pc:sldMk cId="2437739683" sldId="324"/>
            <ac:spMk id="5" creationId="{1BCFA801-8405-F6B8-8BFD-6F24C61AD21C}"/>
          </ac:spMkLst>
        </pc:spChg>
        <pc:spChg chg="add mod">
          <ac:chgData name="Noah Dunleavy" userId="9e0e299185b2b314" providerId="LiveId" clId="{A9FE4BFC-7944-424C-9CAB-12CE71FF0D73}" dt="2025-03-07T15:23:26.127" v="12822" actId="1076"/>
          <ac:spMkLst>
            <pc:docMk/>
            <pc:sldMk cId="2437739683" sldId="324"/>
            <ac:spMk id="6" creationId="{8CD293A4-B0CC-1355-BE4B-FB78DBE55303}"/>
          </ac:spMkLst>
        </pc:spChg>
        <pc:spChg chg="add del mod">
          <ac:chgData name="Noah Dunleavy" userId="9e0e299185b2b314" providerId="LiveId" clId="{A9FE4BFC-7944-424C-9CAB-12CE71FF0D73}" dt="2025-03-11T18:04:12.064" v="18042"/>
          <ac:spMkLst>
            <pc:docMk/>
            <pc:sldMk cId="2437739683" sldId="324"/>
            <ac:spMk id="8" creationId="{B0FF9109-38A3-445E-F2E5-483333D25A72}"/>
          </ac:spMkLst>
        </pc:spChg>
        <pc:spChg chg="add mod">
          <ac:chgData name="Noah Dunleavy" userId="9e0e299185b2b314" providerId="LiveId" clId="{A9FE4BFC-7944-424C-9CAB-12CE71FF0D73}" dt="2025-03-07T15:24:02.711" v="12831" actId="1076"/>
          <ac:spMkLst>
            <pc:docMk/>
            <pc:sldMk cId="2437739683" sldId="324"/>
            <ac:spMk id="13" creationId="{1EA518BA-ACC4-4F68-7F3E-5D5C6AE62C74}"/>
          </ac:spMkLst>
        </pc:spChg>
        <pc:spChg chg="add mod">
          <ac:chgData name="Noah Dunleavy" userId="9e0e299185b2b314" providerId="LiveId" clId="{A9FE4BFC-7944-424C-9CAB-12CE71FF0D73}" dt="2025-03-07T15:24:31.812" v="12845" actId="1076"/>
          <ac:spMkLst>
            <pc:docMk/>
            <pc:sldMk cId="2437739683" sldId="324"/>
            <ac:spMk id="18" creationId="{2FFE77F4-6483-9081-EA74-A07452F98601}"/>
          </ac:spMkLst>
        </pc:spChg>
        <pc:spChg chg="add mod">
          <ac:chgData name="Noah Dunleavy" userId="9e0e299185b2b314" providerId="LiveId" clId="{A9FE4BFC-7944-424C-9CAB-12CE71FF0D73}" dt="2025-03-07T16:00:29.324" v="13310" actId="20577"/>
          <ac:spMkLst>
            <pc:docMk/>
            <pc:sldMk cId="2437739683" sldId="324"/>
            <ac:spMk id="23" creationId="{32B02535-449A-7D42-0002-A537E1E4BEE5}"/>
          </ac:spMkLst>
        </pc:spChg>
        <pc:spChg chg="add mod">
          <ac:chgData name="Noah Dunleavy" userId="9e0e299185b2b314" providerId="LiveId" clId="{A9FE4BFC-7944-424C-9CAB-12CE71FF0D73}" dt="2025-03-07T18:58:05.332" v="17019" actId="20577"/>
          <ac:spMkLst>
            <pc:docMk/>
            <pc:sldMk cId="2437739683" sldId="324"/>
            <ac:spMk id="25" creationId="{66F2562F-443C-57C9-2966-6644267B2372}"/>
          </ac:spMkLst>
        </pc:spChg>
        <pc:spChg chg="add mod">
          <ac:chgData name="Noah Dunleavy" userId="9e0e299185b2b314" providerId="LiveId" clId="{A9FE4BFC-7944-424C-9CAB-12CE71FF0D73}" dt="2025-03-11T18:03:10.903" v="18036" actId="1076"/>
          <ac:spMkLst>
            <pc:docMk/>
            <pc:sldMk cId="2437739683" sldId="324"/>
            <ac:spMk id="31" creationId="{FAC97111-86D5-E1F7-A55A-739F6B75E926}"/>
          </ac:spMkLst>
        </pc:spChg>
        <pc:cxnChg chg="add mod">
          <ac:chgData name="Noah Dunleavy" userId="9e0e299185b2b314" providerId="LiveId" clId="{A9FE4BFC-7944-424C-9CAB-12CE71FF0D73}" dt="2025-03-07T15:23:31.427" v="12823" actId="14100"/>
          <ac:cxnSpMkLst>
            <pc:docMk/>
            <pc:sldMk cId="2437739683" sldId="324"/>
            <ac:cxnSpMk id="7" creationId="{855900F9-7A3C-153C-48C0-22BF14BC0AD1}"/>
          </ac:cxnSpMkLst>
        </pc:cxnChg>
        <pc:cxnChg chg="add mod">
          <ac:chgData name="Noah Dunleavy" userId="9e0e299185b2b314" providerId="LiveId" clId="{A9FE4BFC-7944-424C-9CAB-12CE71FF0D73}" dt="2025-03-07T15:24:02.711" v="12831" actId="1076"/>
          <ac:cxnSpMkLst>
            <pc:docMk/>
            <pc:sldMk cId="2437739683" sldId="324"/>
            <ac:cxnSpMk id="14" creationId="{78EA8CF6-682B-8C42-2E10-743914412DA1}"/>
          </ac:cxnSpMkLst>
        </pc:cxnChg>
        <pc:cxnChg chg="add mod">
          <ac:chgData name="Noah Dunleavy" userId="9e0e299185b2b314" providerId="LiveId" clId="{A9FE4BFC-7944-424C-9CAB-12CE71FF0D73}" dt="2025-03-07T15:24:34.371" v="12846" actId="14100"/>
          <ac:cxnSpMkLst>
            <pc:docMk/>
            <pc:sldMk cId="2437739683" sldId="324"/>
            <ac:cxnSpMk id="19" creationId="{1704C7C8-B4FA-B53E-0DA5-FBE8E6B79F78}"/>
          </ac:cxnSpMkLst>
        </pc:cxnChg>
        <pc:cxnChg chg="add mod">
          <ac:chgData name="Noah Dunleavy" userId="9e0e299185b2b314" providerId="LiveId" clId="{A9FE4BFC-7944-424C-9CAB-12CE71FF0D73}" dt="2025-03-07T16:00:29.324" v="13310" actId="20577"/>
          <ac:cxnSpMkLst>
            <pc:docMk/>
            <pc:sldMk cId="2437739683" sldId="324"/>
            <ac:cxnSpMk id="24" creationId="{754C6002-E352-6469-D5EF-6657A5D028BA}"/>
          </ac:cxnSpMkLst>
        </pc:cxnChg>
        <pc:cxnChg chg="add mod">
          <ac:chgData name="Noah Dunleavy" userId="9e0e299185b2b314" providerId="LiveId" clId="{A9FE4BFC-7944-424C-9CAB-12CE71FF0D73}" dt="2025-03-07T18:58:05.332" v="17019" actId="20577"/>
          <ac:cxnSpMkLst>
            <pc:docMk/>
            <pc:sldMk cId="2437739683" sldId="324"/>
            <ac:cxnSpMk id="26" creationId="{A64D33AF-789D-0B59-9E7B-4FF7596B234F}"/>
          </ac:cxnSpMkLst>
        </pc:cxnChg>
      </pc:sldChg>
      <pc:sldChg chg="modSp new mod modAnim">
        <pc:chgData name="Noah Dunleavy" userId="9e0e299185b2b314" providerId="LiveId" clId="{A9FE4BFC-7944-424C-9CAB-12CE71FF0D73}" dt="2025-03-09T21:02:32.958" v="17851"/>
        <pc:sldMkLst>
          <pc:docMk/>
          <pc:sldMk cId="1690947097" sldId="325"/>
        </pc:sldMkLst>
        <pc:spChg chg="mod">
          <ac:chgData name="Noah Dunleavy" userId="9e0e299185b2b314" providerId="LiveId" clId="{A9FE4BFC-7944-424C-9CAB-12CE71FF0D73}" dt="2025-03-07T15:49:07.550" v="12888" actId="20577"/>
          <ac:spMkLst>
            <pc:docMk/>
            <pc:sldMk cId="1690947097" sldId="325"/>
            <ac:spMk id="2" creationId="{73CCA6D3-0EB9-E2D9-D713-F4052DCD98F9}"/>
          </ac:spMkLst>
        </pc:spChg>
        <pc:spChg chg="mod">
          <ac:chgData name="Noah Dunleavy" userId="9e0e299185b2b314" providerId="LiveId" clId="{A9FE4BFC-7944-424C-9CAB-12CE71FF0D73}" dt="2025-03-09T21:02:13.846" v="17849" actId="20577"/>
          <ac:spMkLst>
            <pc:docMk/>
            <pc:sldMk cId="1690947097" sldId="325"/>
            <ac:spMk id="3" creationId="{AD820F60-6D6F-86E0-B057-976235DDBE9A}"/>
          </ac:spMkLst>
        </pc:spChg>
      </pc:sldChg>
      <pc:sldChg chg="add del">
        <pc:chgData name="Noah Dunleavy" userId="9e0e299185b2b314" providerId="LiveId" clId="{A9FE4BFC-7944-424C-9CAB-12CE71FF0D73}" dt="2025-03-08T01:21:06.419" v="17306" actId="2696"/>
        <pc:sldMkLst>
          <pc:docMk/>
          <pc:sldMk cId="1478424345" sldId="326"/>
        </pc:sldMkLst>
      </pc:sldChg>
      <pc:sldChg chg="add">
        <pc:chgData name="Noah Dunleavy" userId="9e0e299185b2b314" providerId="LiveId" clId="{A9FE4BFC-7944-424C-9CAB-12CE71FF0D73}" dt="2025-03-08T01:21:10.153" v="17307"/>
        <pc:sldMkLst>
          <pc:docMk/>
          <pc:sldMk cId="3038601528" sldId="326"/>
        </pc:sldMkLst>
      </pc:sldChg>
      <pc:sldChg chg="addSp delSp modSp new del mod modClrScheme modShow chgLayout">
        <pc:chgData name="Noah Dunleavy" userId="9e0e299185b2b314" providerId="LiveId" clId="{A9FE4BFC-7944-424C-9CAB-12CE71FF0D73}" dt="2025-03-08T01:20:54.598" v="17304" actId="2696"/>
        <pc:sldMkLst>
          <pc:docMk/>
          <pc:sldMk cId="3894021157" sldId="326"/>
        </pc:sldMkLst>
      </pc:sldChg>
      <pc:sldChg chg="modSp add del mod modShow">
        <pc:chgData name="Noah Dunleavy" userId="9e0e299185b2b314" providerId="LiveId" clId="{A9FE4BFC-7944-424C-9CAB-12CE71FF0D73}" dt="2025-03-08T01:20:54.598" v="17304" actId="2696"/>
        <pc:sldMkLst>
          <pc:docMk/>
          <pc:sldMk cId="784691138" sldId="327"/>
        </pc:sldMkLst>
      </pc:sldChg>
      <pc:sldChg chg="add">
        <pc:chgData name="Noah Dunleavy" userId="9e0e299185b2b314" providerId="LiveId" clId="{A9FE4BFC-7944-424C-9CAB-12CE71FF0D73}" dt="2025-03-08T01:21:10.153" v="17307"/>
        <pc:sldMkLst>
          <pc:docMk/>
          <pc:sldMk cId="3136485488" sldId="327"/>
        </pc:sldMkLst>
      </pc:sldChg>
      <pc:sldChg chg="add del">
        <pc:chgData name="Noah Dunleavy" userId="9e0e299185b2b314" providerId="LiveId" clId="{A9FE4BFC-7944-424C-9CAB-12CE71FF0D73}" dt="2025-03-08T01:21:06.419" v="17306" actId="2696"/>
        <pc:sldMkLst>
          <pc:docMk/>
          <pc:sldMk cId="3751500971" sldId="327"/>
        </pc:sldMkLst>
      </pc:sldChg>
      <pc:sldChg chg="addSp delSp modSp add mod modClrScheme chgLayout">
        <pc:chgData name="Noah Dunleavy" userId="9e0e299185b2b314" providerId="LiveId" clId="{A9FE4BFC-7944-424C-9CAB-12CE71FF0D73}" dt="2025-03-07T15:56:41.958" v="13215" actId="26606"/>
        <pc:sldMkLst>
          <pc:docMk/>
          <pc:sldMk cId="1043040900" sldId="328"/>
        </pc:sldMkLst>
        <pc:spChg chg="mod">
          <ac:chgData name="Noah Dunleavy" userId="9e0e299185b2b314" providerId="LiveId" clId="{A9FE4BFC-7944-424C-9CAB-12CE71FF0D73}" dt="2025-03-07T15:56:41.958" v="13215" actId="26606"/>
          <ac:spMkLst>
            <pc:docMk/>
            <pc:sldMk cId="1043040900" sldId="328"/>
            <ac:spMk id="2" creationId="{C76336A1-5D89-3567-47A3-8F8EB0169844}"/>
          </ac:spMkLst>
        </pc:spChg>
        <pc:spChg chg="mod">
          <ac:chgData name="Noah Dunleavy" userId="9e0e299185b2b314" providerId="LiveId" clId="{A9FE4BFC-7944-424C-9CAB-12CE71FF0D73}" dt="2025-03-07T15:56:41.958" v="13215" actId="26606"/>
          <ac:spMkLst>
            <pc:docMk/>
            <pc:sldMk cId="1043040900" sldId="328"/>
            <ac:spMk id="5" creationId="{810B5995-967F-7F66-DECA-18DC5CC18EC1}"/>
          </ac:spMkLst>
        </pc:spChg>
        <pc:picChg chg="add mod">
          <ac:chgData name="Noah Dunleavy" userId="9e0e299185b2b314" providerId="LiveId" clId="{A9FE4BFC-7944-424C-9CAB-12CE71FF0D73}" dt="2025-03-07T15:56:41.958" v="13215" actId="26606"/>
          <ac:picMkLst>
            <pc:docMk/>
            <pc:sldMk cId="1043040900" sldId="328"/>
            <ac:picMk id="8" creationId="{33A40A9E-56E5-6EFC-F902-E2220D3E4F4D}"/>
          </ac:picMkLst>
        </pc:picChg>
      </pc:sldChg>
      <pc:sldChg chg="addSp modSp add mod modClrScheme modShow chgLayout">
        <pc:chgData name="Noah Dunleavy" userId="9e0e299185b2b314" providerId="LiveId" clId="{A9FE4BFC-7944-424C-9CAB-12CE71FF0D73}" dt="2025-03-10T13:45:24.093" v="17870" actId="729"/>
        <pc:sldMkLst>
          <pc:docMk/>
          <pc:sldMk cId="3732867061" sldId="329"/>
        </pc:sldMkLst>
        <pc:spChg chg="mod">
          <ac:chgData name="Noah Dunleavy" userId="9e0e299185b2b314" providerId="LiveId" clId="{A9FE4BFC-7944-424C-9CAB-12CE71FF0D73}" dt="2025-03-07T15:58:54.740" v="13282" actId="26606"/>
          <ac:spMkLst>
            <pc:docMk/>
            <pc:sldMk cId="3732867061" sldId="329"/>
            <ac:spMk id="2" creationId="{9D4B5769-B618-EF2A-5B8E-DDCE89FBF0BE}"/>
          </ac:spMkLst>
        </pc:spChg>
        <pc:spChg chg="mod">
          <ac:chgData name="Noah Dunleavy" userId="9e0e299185b2b314" providerId="LiveId" clId="{A9FE4BFC-7944-424C-9CAB-12CE71FF0D73}" dt="2025-03-08T22:39:10.842" v="17534" actId="1076"/>
          <ac:spMkLst>
            <pc:docMk/>
            <pc:sldMk cId="3732867061" sldId="329"/>
            <ac:spMk id="3" creationId="{32F4C52F-3AF8-315D-03D4-392B1F082AC5}"/>
          </ac:spMkLst>
        </pc:spChg>
        <pc:spChg chg="mod">
          <ac:chgData name="Noah Dunleavy" userId="9e0e299185b2b314" providerId="LiveId" clId="{A9FE4BFC-7944-424C-9CAB-12CE71FF0D73}" dt="2025-03-07T15:58:54.740" v="13282" actId="26606"/>
          <ac:spMkLst>
            <pc:docMk/>
            <pc:sldMk cId="3732867061" sldId="329"/>
            <ac:spMk id="4" creationId="{60EBF664-10FD-0714-2B34-8AE176F9913B}"/>
          </ac:spMkLst>
        </pc:spChg>
        <pc:picChg chg="add mod ord">
          <ac:chgData name="Noah Dunleavy" userId="9e0e299185b2b314" providerId="LiveId" clId="{A9FE4BFC-7944-424C-9CAB-12CE71FF0D73}" dt="2025-03-08T22:39:07.369" v="17533" actId="1076"/>
          <ac:picMkLst>
            <pc:docMk/>
            <pc:sldMk cId="3732867061" sldId="329"/>
            <ac:picMk id="6" creationId="{0AAC3C2C-F2F8-FBC0-4F50-EE72F4E6C7BB}"/>
          </ac:picMkLst>
        </pc:picChg>
      </pc:sldChg>
      <pc:sldChg chg="add del">
        <pc:chgData name="Noah Dunleavy" userId="9e0e299185b2b314" providerId="LiveId" clId="{A9FE4BFC-7944-424C-9CAB-12CE71FF0D73}" dt="2025-03-07T15:59:54.433" v="13287" actId="47"/>
        <pc:sldMkLst>
          <pc:docMk/>
          <pc:sldMk cId="2396555637" sldId="330"/>
        </pc:sldMkLst>
      </pc:sldChg>
      <pc:sldChg chg="addSp modSp new mod modAnim">
        <pc:chgData name="Noah Dunleavy" userId="9e0e299185b2b314" providerId="LiveId" clId="{A9FE4BFC-7944-424C-9CAB-12CE71FF0D73}" dt="2025-03-08T22:39:17.745" v="17535" actId="255"/>
        <pc:sldMkLst>
          <pc:docMk/>
          <pc:sldMk cId="2426966555" sldId="330"/>
        </pc:sldMkLst>
        <pc:spChg chg="mod">
          <ac:chgData name="Noah Dunleavy" userId="9e0e299185b2b314" providerId="LiveId" clId="{A9FE4BFC-7944-424C-9CAB-12CE71FF0D73}" dt="2025-03-07T16:05:17.519" v="13365" actId="20577"/>
          <ac:spMkLst>
            <pc:docMk/>
            <pc:sldMk cId="2426966555" sldId="330"/>
            <ac:spMk id="2" creationId="{728713AD-AD9D-D46A-609B-A9D47127D45F}"/>
          </ac:spMkLst>
        </pc:spChg>
        <pc:spChg chg="mod">
          <ac:chgData name="Noah Dunleavy" userId="9e0e299185b2b314" providerId="LiveId" clId="{A9FE4BFC-7944-424C-9CAB-12CE71FF0D73}" dt="2025-03-08T22:39:17.745" v="17535" actId="255"/>
          <ac:spMkLst>
            <pc:docMk/>
            <pc:sldMk cId="2426966555" sldId="330"/>
            <ac:spMk id="3" creationId="{63C0175F-E771-3E92-8D6F-DE05C7A15FA7}"/>
          </ac:spMkLst>
        </pc:spChg>
        <pc:spChg chg="add mod">
          <ac:chgData name="Noah Dunleavy" userId="9e0e299185b2b314" providerId="LiveId" clId="{A9FE4BFC-7944-424C-9CAB-12CE71FF0D73}" dt="2025-03-07T16:13:31.235" v="13687" actId="20577"/>
          <ac:spMkLst>
            <pc:docMk/>
            <pc:sldMk cId="2426966555" sldId="330"/>
            <ac:spMk id="5" creationId="{74F2C995-AC32-6C7B-9D51-C2D195C4F615}"/>
          </ac:spMkLst>
        </pc:spChg>
        <pc:spChg chg="add mod">
          <ac:chgData name="Noah Dunleavy" userId="9e0e299185b2b314" providerId="LiveId" clId="{A9FE4BFC-7944-424C-9CAB-12CE71FF0D73}" dt="2025-03-07T16:11:54.998" v="13665" actId="20577"/>
          <ac:spMkLst>
            <pc:docMk/>
            <pc:sldMk cId="2426966555" sldId="330"/>
            <ac:spMk id="6" creationId="{593C2F4A-B6DB-4443-8E06-FB856AFE16B5}"/>
          </ac:spMkLst>
        </pc:spChg>
        <pc:spChg chg="add mod">
          <ac:chgData name="Noah Dunleavy" userId="9e0e299185b2b314" providerId="LiveId" clId="{A9FE4BFC-7944-424C-9CAB-12CE71FF0D73}" dt="2025-03-07T17:22:28.515" v="13759" actId="1037"/>
          <ac:spMkLst>
            <pc:docMk/>
            <pc:sldMk cId="2426966555" sldId="330"/>
            <ac:spMk id="7" creationId="{9EC1A9B4-B502-0B64-AD8A-087F889B36B4}"/>
          </ac:spMkLst>
        </pc:spChg>
        <pc:spChg chg="add mod">
          <ac:chgData name="Noah Dunleavy" userId="9e0e299185b2b314" providerId="LiveId" clId="{A9FE4BFC-7944-424C-9CAB-12CE71FF0D73}" dt="2025-03-07T17:22:34.561" v="13760" actId="1076"/>
          <ac:spMkLst>
            <pc:docMk/>
            <pc:sldMk cId="2426966555" sldId="330"/>
            <ac:spMk id="8" creationId="{BB88E5C8-F02D-7A80-A63F-23A23EF00170}"/>
          </ac:spMkLst>
        </pc:spChg>
        <pc:spChg chg="add mod">
          <ac:chgData name="Noah Dunleavy" userId="9e0e299185b2b314" providerId="LiveId" clId="{A9FE4BFC-7944-424C-9CAB-12CE71FF0D73}" dt="2025-03-07T17:22:41.691" v="13761" actId="1076"/>
          <ac:spMkLst>
            <pc:docMk/>
            <pc:sldMk cId="2426966555" sldId="330"/>
            <ac:spMk id="9" creationId="{6B15430D-242E-B1E7-8FC4-9C1769358460}"/>
          </ac:spMkLst>
        </pc:spChg>
        <pc:spChg chg="add mod">
          <ac:chgData name="Noah Dunleavy" userId="9e0e299185b2b314" providerId="LiveId" clId="{A9FE4BFC-7944-424C-9CAB-12CE71FF0D73}" dt="2025-03-07T17:22:49.207" v="13762" actId="1076"/>
          <ac:spMkLst>
            <pc:docMk/>
            <pc:sldMk cId="2426966555" sldId="330"/>
            <ac:spMk id="10" creationId="{3E6A36D5-851E-7F5A-F273-091FC51BE4F5}"/>
          </ac:spMkLst>
        </pc:spChg>
      </pc:sldChg>
      <pc:sldChg chg="addSp delSp modSp new mod modClrScheme modAnim chgLayout">
        <pc:chgData name="Noah Dunleavy" userId="9e0e299185b2b314" providerId="LiveId" clId="{A9FE4BFC-7944-424C-9CAB-12CE71FF0D73}" dt="2025-03-09T19:58:36" v="17755"/>
        <pc:sldMkLst>
          <pc:docMk/>
          <pc:sldMk cId="34265263" sldId="331"/>
        </pc:sldMkLst>
        <pc:spChg chg="mod ord">
          <ac:chgData name="Noah Dunleavy" userId="9e0e299185b2b314" providerId="LiveId" clId="{A9FE4BFC-7944-424C-9CAB-12CE71FF0D73}" dt="2025-03-07T16:06:16.718" v="13431" actId="26606"/>
          <ac:spMkLst>
            <pc:docMk/>
            <pc:sldMk cId="34265263" sldId="331"/>
            <ac:spMk id="4" creationId="{DA808F3F-0A8F-6DAB-F749-477F9FE64111}"/>
          </ac:spMkLst>
        </pc:spChg>
        <pc:spChg chg="add mod">
          <ac:chgData name="Noah Dunleavy" userId="9e0e299185b2b314" providerId="LiveId" clId="{A9FE4BFC-7944-424C-9CAB-12CE71FF0D73}" dt="2025-03-07T16:06:26.688" v="13452" actId="20577"/>
          <ac:spMkLst>
            <pc:docMk/>
            <pc:sldMk cId="34265263" sldId="331"/>
            <ac:spMk id="15" creationId="{37C02952-4646-9723-77AB-E5844A8A0A39}"/>
          </ac:spMkLst>
        </pc:spChg>
        <pc:spChg chg="add mod">
          <ac:chgData name="Noah Dunleavy" userId="9e0e299185b2b314" providerId="LiveId" clId="{A9FE4BFC-7944-424C-9CAB-12CE71FF0D73}" dt="2025-03-08T22:39:34.263" v="17539" actId="255"/>
          <ac:spMkLst>
            <pc:docMk/>
            <pc:sldMk cId="34265263" sldId="331"/>
            <ac:spMk id="16" creationId="{00F7C8CD-2972-57AE-7D4A-30540F83771A}"/>
          </ac:spMkLst>
        </pc:spChg>
        <pc:picChg chg="add mod">
          <ac:chgData name="Noah Dunleavy" userId="9e0e299185b2b314" providerId="LiveId" clId="{A9FE4BFC-7944-424C-9CAB-12CE71FF0D73}" dt="2025-03-07T16:06:16.718" v="13431" actId="26606"/>
          <ac:picMkLst>
            <pc:docMk/>
            <pc:sldMk cId="34265263" sldId="331"/>
            <ac:picMk id="6" creationId="{1FFC3DEF-0A15-9B05-0F56-9922A7290793}"/>
          </ac:picMkLst>
        </pc:picChg>
      </pc:sldChg>
      <pc:sldChg chg="addSp delSp modSp new mod">
        <pc:chgData name="Noah Dunleavy" userId="9e0e299185b2b314" providerId="LiveId" clId="{A9FE4BFC-7944-424C-9CAB-12CE71FF0D73}" dt="2025-03-07T16:07:59.455" v="13565" actId="962"/>
        <pc:sldMkLst>
          <pc:docMk/>
          <pc:sldMk cId="3274241855" sldId="332"/>
        </pc:sldMkLst>
        <pc:spChg chg="mod ord modVis">
          <ac:chgData name="Noah Dunleavy" userId="9e0e299185b2b314" providerId="LiveId" clId="{A9FE4BFC-7944-424C-9CAB-12CE71FF0D73}" dt="2025-03-07T16:07:54.282" v="13563" actId="26606"/>
          <ac:spMkLst>
            <pc:docMk/>
            <pc:sldMk cId="3274241855" sldId="332"/>
            <ac:spMk id="5" creationId="{52BD2742-40CB-48E4-540C-DF93B529C032}"/>
          </ac:spMkLst>
        </pc:spChg>
        <pc:picChg chg="add mod">
          <ac:chgData name="Noah Dunleavy" userId="9e0e299185b2b314" providerId="LiveId" clId="{A9FE4BFC-7944-424C-9CAB-12CE71FF0D73}" dt="2025-03-07T16:07:59.455" v="13565" actId="962"/>
          <ac:picMkLst>
            <pc:docMk/>
            <pc:sldMk cId="3274241855" sldId="332"/>
            <ac:picMk id="7" creationId="{611D51DF-E0E8-821C-79AA-7C183232B10A}"/>
          </ac:picMkLst>
        </pc:picChg>
      </pc:sldChg>
      <pc:sldChg chg="new del">
        <pc:chgData name="Noah Dunleavy" userId="9e0e299185b2b314" providerId="LiveId" clId="{A9FE4BFC-7944-424C-9CAB-12CE71FF0D73}" dt="2025-03-07T17:31:18.686" v="13834" actId="47"/>
        <pc:sldMkLst>
          <pc:docMk/>
          <pc:sldMk cId="3004009122" sldId="333"/>
        </pc:sldMkLst>
      </pc:sldChg>
      <pc:sldChg chg="modSp new mod ord modAnim">
        <pc:chgData name="Noah Dunleavy" userId="9e0e299185b2b314" providerId="LiveId" clId="{A9FE4BFC-7944-424C-9CAB-12CE71FF0D73}" dt="2025-03-08T22:39:52.870" v="17542" actId="255"/>
        <pc:sldMkLst>
          <pc:docMk/>
          <pc:sldMk cId="3227300192" sldId="333"/>
        </pc:sldMkLst>
        <pc:spChg chg="mod">
          <ac:chgData name="Noah Dunleavy" userId="9e0e299185b2b314" providerId="LiveId" clId="{A9FE4BFC-7944-424C-9CAB-12CE71FF0D73}" dt="2025-03-07T17:31:27.684" v="13845" actId="20577"/>
          <ac:spMkLst>
            <pc:docMk/>
            <pc:sldMk cId="3227300192" sldId="333"/>
            <ac:spMk id="2" creationId="{BA6BFE8A-380B-53BC-ABEE-CB5B33B68A61}"/>
          </ac:spMkLst>
        </pc:spChg>
        <pc:spChg chg="mod">
          <ac:chgData name="Noah Dunleavy" userId="9e0e299185b2b314" providerId="LiveId" clId="{A9FE4BFC-7944-424C-9CAB-12CE71FF0D73}" dt="2025-03-08T22:39:52.870" v="17542" actId="255"/>
          <ac:spMkLst>
            <pc:docMk/>
            <pc:sldMk cId="3227300192" sldId="333"/>
            <ac:spMk id="3" creationId="{CE27EE03-918F-7A29-02EB-49D7FC34A533}"/>
          </ac:spMkLst>
        </pc:spChg>
      </pc:sldChg>
      <pc:sldChg chg="modSp new mod modAnim">
        <pc:chgData name="Noah Dunleavy" userId="9e0e299185b2b314" providerId="LiveId" clId="{A9FE4BFC-7944-424C-9CAB-12CE71FF0D73}" dt="2025-03-08T22:41:48.727" v="17560" actId="1076"/>
        <pc:sldMkLst>
          <pc:docMk/>
          <pc:sldMk cId="2263753860" sldId="334"/>
        </pc:sldMkLst>
        <pc:spChg chg="mod">
          <ac:chgData name="Noah Dunleavy" userId="9e0e299185b2b314" providerId="LiveId" clId="{A9FE4BFC-7944-424C-9CAB-12CE71FF0D73}" dt="2025-03-07T17:46:23.463" v="14607" actId="20577"/>
          <ac:spMkLst>
            <pc:docMk/>
            <pc:sldMk cId="2263753860" sldId="334"/>
            <ac:spMk id="2" creationId="{79254963-2ACF-E379-D8DE-0278B1AFC03D}"/>
          </ac:spMkLst>
        </pc:spChg>
        <pc:spChg chg="mod">
          <ac:chgData name="Noah Dunleavy" userId="9e0e299185b2b314" providerId="LiveId" clId="{A9FE4BFC-7944-424C-9CAB-12CE71FF0D73}" dt="2025-03-08T22:41:48.727" v="17560" actId="1076"/>
          <ac:spMkLst>
            <pc:docMk/>
            <pc:sldMk cId="2263753860" sldId="334"/>
            <ac:spMk id="3" creationId="{3D2D0E48-FF6A-C738-9D00-A810D31E5046}"/>
          </ac:spMkLst>
        </pc:spChg>
      </pc:sldChg>
      <pc:sldChg chg="modSp new mod modAnim">
        <pc:chgData name="Noah Dunleavy" userId="9e0e299185b2b314" providerId="LiveId" clId="{A9FE4BFC-7944-424C-9CAB-12CE71FF0D73}" dt="2025-03-08T22:41:39.592" v="17558" actId="5793"/>
        <pc:sldMkLst>
          <pc:docMk/>
          <pc:sldMk cId="2824782622" sldId="335"/>
        </pc:sldMkLst>
        <pc:spChg chg="mod">
          <ac:chgData name="Noah Dunleavy" userId="9e0e299185b2b314" providerId="LiveId" clId="{A9FE4BFC-7944-424C-9CAB-12CE71FF0D73}" dt="2025-03-07T17:44:37.644" v="14543" actId="20577"/>
          <ac:spMkLst>
            <pc:docMk/>
            <pc:sldMk cId="2824782622" sldId="335"/>
            <ac:spMk id="2" creationId="{D0EFBB12-0E6F-98F0-924C-1E095357CDDE}"/>
          </ac:spMkLst>
        </pc:spChg>
        <pc:spChg chg="mod">
          <ac:chgData name="Noah Dunleavy" userId="9e0e299185b2b314" providerId="LiveId" clId="{A9FE4BFC-7944-424C-9CAB-12CE71FF0D73}" dt="2025-03-08T22:41:39.592" v="17558" actId="5793"/>
          <ac:spMkLst>
            <pc:docMk/>
            <pc:sldMk cId="2824782622" sldId="335"/>
            <ac:spMk id="3" creationId="{B49108B2-2A2A-C8CE-6670-CE65E9FC5C74}"/>
          </ac:spMkLst>
        </pc:spChg>
      </pc:sldChg>
      <pc:sldChg chg="addSp modSp new mod modClrScheme chgLayout">
        <pc:chgData name="Noah Dunleavy" userId="9e0e299185b2b314" providerId="LiveId" clId="{A9FE4BFC-7944-424C-9CAB-12CE71FF0D73}" dt="2025-03-07T18:02:22.553" v="15091" actId="20577"/>
        <pc:sldMkLst>
          <pc:docMk/>
          <pc:sldMk cId="1400126069" sldId="336"/>
        </pc:sldMkLst>
        <pc:spChg chg="mod ord">
          <ac:chgData name="Noah Dunleavy" userId="9e0e299185b2b314" providerId="LiveId" clId="{A9FE4BFC-7944-424C-9CAB-12CE71FF0D73}" dt="2025-03-07T17:58:32.401" v="14787" actId="700"/>
          <ac:spMkLst>
            <pc:docMk/>
            <pc:sldMk cId="1400126069" sldId="336"/>
            <ac:spMk id="2" creationId="{0C112686-855A-FC5A-33C8-EEBF1CF08D5E}"/>
          </ac:spMkLst>
        </pc:spChg>
        <pc:spChg chg="mod ord">
          <ac:chgData name="Noah Dunleavy" userId="9e0e299185b2b314" providerId="LiveId" clId="{A9FE4BFC-7944-424C-9CAB-12CE71FF0D73}" dt="2025-03-07T17:58:37.653" v="14794" actId="20577"/>
          <ac:spMkLst>
            <pc:docMk/>
            <pc:sldMk cId="1400126069" sldId="336"/>
            <ac:spMk id="3" creationId="{84AE9E6E-F4C7-8B90-0E66-3E7BBB71205C}"/>
          </ac:spMkLst>
        </pc:spChg>
        <pc:spChg chg="mod ord">
          <ac:chgData name="Noah Dunleavy" userId="9e0e299185b2b314" providerId="LiveId" clId="{A9FE4BFC-7944-424C-9CAB-12CE71FF0D73}" dt="2025-03-07T17:58:32.401" v="14787" actId="700"/>
          <ac:spMkLst>
            <pc:docMk/>
            <pc:sldMk cId="1400126069" sldId="336"/>
            <ac:spMk id="4" creationId="{24D0D99A-A555-3FE9-6258-54481E14754A}"/>
          </ac:spMkLst>
        </pc:spChg>
        <pc:spChg chg="add mod ord">
          <ac:chgData name="Noah Dunleavy" userId="9e0e299185b2b314" providerId="LiveId" clId="{A9FE4BFC-7944-424C-9CAB-12CE71FF0D73}" dt="2025-03-07T17:59:34.383" v="14866" actId="20577"/>
          <ac:spMkLst>
            <pc:docMk/>
            <pc:sldMk cId="1400126069" sldId="336"/>
            <ac:spMk id="5" creationId="{7DBEB78B-583F-6853-4135-9B36DAC5B4F8}"/>
          </ac:spMkLst>
        </pc:spChg>
        <pc:spChg chg="add mod ord">
          <ac:chgData name="Noah Dunleavy" userId="9e0e299185b2b314" providerId="LiveId" clId="{A9FE4BFC-7944-424C-9CAB-12CE71FF0D73}" dt="2025-03-07T17:58:40.096" v="14803" actId="20577"/>
          <ac:spMkLst>
            <pc:docMk/>
            <pc:sldMk cId="1400126069" sldId="336"/>
            <ac:spMk id="6" creationId="{AD0FA31D-44E6-75C0-78E3-22048E581767}"/>
          </ac:spMkLst>
        </pc:spChg>
        <pc:spChg chg="add mod ord">
          <ac:chgData name="Noah Dunleavy" userId="9e0e299185b2b314" providerId="LiveId" clId="{A9FE4BFC-7944-424C-9CAB-12CE71FF0D73}" dt="2025-03-07T18:02:22.553" v="15091" actId="20577"/>
          <ac:spMkLst>
            <pc:docMk/>
            <pc:sldMk cId="1400126069" sldId="336"/>
            <ac:spMk id="7" creationId="{339F5E12-87BF-6B58-12B9-F96B79FF61A1}"/>
          </ac:spMkLst>
        </pc:spChg>
      </pc:sldChg>
      <pc:sldChg chg="delSp modSp new del mod">
        <pc:chgData name="Noah Dunleavy" userId="9e0e299185b2b314" providerId="LiveId" clId="{A9FE4BFC-7944-424C-9CAB-12CE71FF0D73}" dt="2025-03-07T23:27:13.820" v="17104" actId="47"/>
        <pc:sldMkLst>
          <pc:docMk/>
          <pc:sldMk cId="1660534901" sldId="337"/>
        </pc:sldMkLst>
      </pc:sldChg>
      <pc:sldChg chg="addSp delSp modSp new mod modClrScheme chgLayout">
        <pc:chgData name="Noah Dunleavy" userId="9e0e299185b2b314" providerId="LiveId" clId="{A9FE4BFC-7944-424C-9CAB-12CE71FF0D73}" dt="2025-03-07T18:07:45.849" v="15206" actId="12788"/>
        <pc:sldMkLst>
          <pc:docMk/>
          <pc:sldMk cId="3285754006" sldId="338"/>
        </pc:sldMkLst>
        <pc:spChg chg="mod ord">
          <ac:chgData name="Noah Dunleavy" userId="9e0e299185b2b314" providerId="LiveId" clId="{A9FE4BFC-7944-424C-9CAB-12CE71FF0D73}" dt="2025-03-07T18:06:09.175" v="15168" actId="26606"/>
          <ac:spMkLst>
            <pc:docMk/>
            <pc:sldMk cId="3285754006" sldId="338"/>
            <ac:spMk id="4" creationId="{456E610D-989D-E009-6BF0-FA3183CB0443}"/>
          </ac:spMkLst>
        </pc:spChg>
        <pc:spChg chg="add mod">
          <ac:chgData name="Noah Dunleavy" userId="9e0e299185b2b314" providerId="LiveId" clId="{A9FE4BFC-7944-424C-9CAB-12CE71FF0D73}" dt="2025-03-07T18:06:09.175" v="15168" actId="26606"/>
          <ac:spMkLst>
            <pc:docMk/>
            <pc:sldMk cId="3285754006" sldId="338"/>
            <ac:spMk id="11" creationId="{EDFD149A-E9B0-06E3-C9D5-20AED5C5B51C}"/>
          </ac:spMkLst>
        </pc:spChg>
        <pc:picChg chg="add mod ord modCrop">
          <ac:chgData name="Noah Dunleavy" userId="9e0e299185b2b314" providerId="LiveId" clId="{A9FE4BFC-7944-424C-9CAB-12CE71FF0D73}" dt="2025-03-07T18:07:45.849" v="15206" actId="12788"/>
          <ac:picMkLst>
            <pc:docMk/>
            <pc:sldMk cId="3285754006" sldId="338"/>
            <ac:picMk id="6" creationId="{5DF8AAE7-A3A3-6434-B5C9-B478DBF4A790}"/>
          </ac:picMkLst>
        </pc:picChg>
      </pc:sldChg>
      <pc:sldChg chg="addSp modSp add del mod">
        <pc:chgData name="Noah Dunleavy" userId="9e0e299185b2b314" providerId="LiveId" clId="{A9FE4BFC-7944-424C-9CAB-12CE71FF0D73}" dt="2025-03-07T18:07:52.028" v="15208" actId="47"/>
        <pc:sldMkLst>
          <pc:docMk/>
          <pc:sldMk cId="2776797373" sldId="339"/>
        </pc:sldMkLst>
      </pc:sldChg>
      <pc:sldChg chg="add del">
        <pc:chgData name="Noah Dunleavy" userId="9e0e299185b2b314" providerId="LiveId" clId="{A9FE4BFC-7944-424C-9CAB-12CE71FF0D73}" dt="2025-03-07T18:07:53.078" v="15209" actId="47"/>
        <pc:sldMkLst>
          <pc:docMk/>
          <pc:sldMk cId="831895110" sldId="340"/>
        </pc:sldMkLst>
      </pc:sldChg>
      <pc:sldChg chg="addSp delSp modSp add mod">
        <pc:chgData name="Noah Dunleavy" userId="9e0e299185b2b314" providerId="LiveId" clId="{A9FE4BFC-7944-424C-9CAB-12CE71FF0D73}" dt="2025-03-07T18:09:57.716" v="15228" actId="22"/>
        <pc:sldMkLst>
          <pc:docMk/>
          <pc:sldMk cId="1491957005" sldId="341"/>
        </pc:sldMkLst>
        <pc:spChg chg="mod">
          <ac:chgData name="Noah Dunleavy" userId="9e0e299185b2b314" providerId="LiveId" clId="{A9FE4BFC-7944-424C-9CAB-12CE71FF0D73}" dt="2025-03-07T18:07:57.666" v="15217" actId="20577"/>
          <ac:spMkLst>
            <pc:docMk/>
            <pc:sldMk cId="1491957005" sldId="341"/>
            <ac:spMk id="11" creationId="{DCC9B88B-E3D7-23DE-3A7C-3754165B26C9}"/>
          </ac:spMkLst>
        </pc:spChg>
        <pc:picChg chg="add mod">
          <ac:chgData name="Noah Dunleavy" userId="9e0e299185b2b314" providerId="LiveId" clId="{A9FE4BFC-7944-424C-9CAB-12CE71FF0D73}" dt="2025-03-07T18:09:32.232" v="15226" actId="29295"/>
          <ac:picMkLst>
            <pc:docMk/>
            <pc:sldMk cId="1491957005" sldId="341"/>
            <ac:picMk id="3" creationId="{7B522C12-2D69-DF84-56AF-A1DF5FE92E1A}"/>
          </ac:picMkLst>
        </pc:picChg>
      </pc:sldChg>
      <pc:sldChg chg="addSp modSp add mod">
        <pc:chgData name="Noah Dunleavy" userId="9e0e299185b2b314" providerId="LiveId" clId="{A9FE4BFC-7944-424C-9CAB-12CE71FF0D73}" dt="2025-03-07T18:10:44.974" v="15250" actId="29295"/>
        <pc:sldMkLst>
          <pc:docMk/>
          <pc:sldMk cId="4225870971" sldId="342"/>
        </pc:sldMkLst>
        <pc:spChg chg="mod">
          <ac:chgData name="Noah Dunleavy" userId="9e0e299185b2b314" providerId="LiveId" clId="{A9FE4BFC-7944-424C-9CAB-12CE71FF0D73}" dt="2025-03-07T18:10:05.334" v="15241" actId="20577"/>
          <ac:spMkLst>
            <pc:docMk/>
            <pc:sldMk cId="4225870971" sldId="342"/>
            <ac:spMk id="11" creationId="{2312DFB1-D41B-F169-4A7C-12BE490C9A95}"/>
          </ac:spMkLst>
        </pc:spChg>
        <pc:picChg chg="add mod">
          <ac:chgData name="Noah Dunleavy" userId="9e0e299185b2b314" providerId="LiveId" clId="{A9FE4BFC-7944-424C-9CAB-12CE71FF0D73}" dt="2025-03-07T18:10:44.974" v="15250" actId="29295"/>
          <ac:picMkLst>
            <pc:docMk/>
            <pc:sldMk cId="4225870971" sldId="342"/>
            <ac:picMk id="5" creationId="{92BDF31A-69D5-AF00-B2B9-A7EE8EB20286}"/>
          </ac:picMkLst>
        </pc:picChg>
      </pc:sldChg>
      <pc:sldChg chg="modSp new mod modAnim">
        <pc:chgData name="Noah Dunleavy" userId="9e0e299185b2b314" providerId="LiveId" clId="{A9FE4BFC-7944-424C-9CAB-12CE71FF0D73}" dt="2025-03-08T22:41:57.076" v="17561" actId="255"/>
        <pc:sldMkLst>
          <pc:docMk/>
          <pc:sldMk cId="4155679060" sldId="343"/>
        </pc:sldMkLst>
        <pc:spChg chg="mod">
          <ac:chgData name="Noah Dunleavy" userId="9e0e299185b2b314" providerId="LiveId" clId="{A9FE4BFC-7944-424C-9CAB-12CE71FF0D73}" dt="2025-03-07T18:15:30.229" v="15284" actId="20577"/>
          <ac:spMkLst>
            <pc:docMk/>
            <pc:sldMk cId="4155679060" sldId="343"/>
            <ac:spMk id="2" creationId="{1A798386-5A22-D79C-4D91-69BC70B1FD39}"/>
          </ac:spMkLst>
        </pc:spChg>
        <pc:spChg chg="mod">
          <ac:chgData name="Noah Dunleavy" userId="9e0e299185b2b314" providerId="LiveId" clId="{A9FE4BFC-7944-424C-9CAB-12CE71FF0D73}" dt="2025-03-08T22:41:57.076" v="17561" actId="255"/>
          <ac:spMkLst>
            <pc:docMk/>
            <pc:sldMk cId="4155679060" sldId="343"/>
            <ac:spMk id="3" creationId="{318B67DE-D136-1EC8-7189-FC22C5718016}"/>
          </ac:spMkLst>
        </pc:spChg>
      </pc:sldChg>
      <pc:sldChg chg="modSp new mod ord modShow">
        <pc:chgData name="Noah Dunleavy" userId="9e0e299185b2b314" providerId="LiveId" clId="{A9FE4BFC-7944-424C-9CAB-12CE71FF0D73}" dt="2025-03-09T20:31:24.879" v="17768"/>
        <pc:sldMkLst>
          <pc:docMk/>
          <pc:sldMk cId="2181262684" sldId="344"/>
        </pc:sldMkLst>
        <pc:spChg chg="mod">
          <ac:chgData name="Noah Dunleavy" userId="9e0e299185b2b314" providerId="LiveId" clId="{A9FE4BFC-7944-424C-9CAB-12CE71FF0D73}" dt="2025-03-07T18:18:56.705" v="15476" actId="20577"/>
          <ac:spMkLst>
            <pc:docMk/>
            <pc:sldMk cId="2181262684" sldId="344"/>
            <ac:spMk id="2" creationId="{99782157-5EAA-91F4-2723-DB4D43A98859}"/>
          </ac:spMkLst>
        </pc:spChg>
        <pc:spChg chg="mod">
          <ac:chgData name="Noah Dunleavy" userId="9e0e299185b2b314" providerId="LiveId" clId="{A9FE4BFC-7944-424C-9CAB-12CE71FF0D73}" dt="2025-03-08T22:42:02.577" v="17562" actId="255"/>
          <ac:spMkLst>
            <pc:docMk/>
            <pc:sldMk cId="2181262684" sldId="344"/>
            <ac:spMk id="3" creationId="{99EB6B9A-3340-6D40-F3C4-261A325435F8}"/>
          </ac:spMkLst>
        </pc:spChg>
      </pc:sldChg>
      <pc:sldChg chg="addSp delSp modSp new mod modClrScheme chgLayout">
        <pc:chgData name="Noah Dunleavy" userId="9e0e299185b2b314" providerId="LiveId" clId="{A9FE4BFC-7944-424C-9CAB-12CE71FF0D73}" dt="2025-03-08T22:42:26.143" v="17567" actId="255"/>
        <pc:sldMkLst>
          <pc:docMk/>
          <pc:sldMk cId="2753425955" sldId="345"/>
        </pc:sldMkLst>
        <pc:spChg chg="mod ord">
          <ac:chgData name="Noah Dunleavy" userId="9e0e299185b2b314" providerId="LiveId" clId="{A9FE4BFC-7944-424C-9CAB-12CE71FF0D73}" dt="2025-03-07T18:23:48.971" v="15692" actId="26606"/>
          <ac:spMkLst>
            <pc:docMk/>
            <pc:sldMk cId="2753425955" sldId="345"/>
            <ac:spMk id="4" creationId="{5B7A85DA-8EF9-58C9-31D6-6978F4314016}"/>
          </ac:spMkLst>
        </pc:spChg>
        <pc:spChg chg="add mod">
          <ac:chgData name="Noah Dunleavy" userId="9e0e299185b2b314" providerId="LiveId" clId="{A9FE4BFC-7944-424C-9CAB-12CE71FF0D73}" dt="2025-03-07T18:23:59.984" v="15716" actId="20577"/>
          <ac:spMkLst>
            <pc:docMk/>
            <pc:sldMk cId="2753425955" sldId="345"/>
            <ac:spMk id="15" creationId="{42EA98CF-5F8A-790C-AFE4-709B4327E3E3}"/>
          </ac:spMkLst>
        </pc:spChg>
        <pc:spChg chg="add mod">
          <ac:chgData name="Noah Dunleavy" userId="9e0e299185b2b314" providerId="LiveId" clId="{A9FE4BFC-7944-424C-9CAB-12CE71FF0D73}" dt="2025-03-08T22:42:26.143" v="17567" actId="255"/>
          <ac:spMkLst>
            <pc:docMk/>
            <pc:sldMk cId="2753425955" sldId="345"/>
            <ac:spMk id="16" creationId="{511A7341-F6EA-858F-D76C-5A9BD416208E}"/>
          </ac:spMkLst>
        </pc:spChg>
        <pc:picChg chg="add mod">
          <ac:chgData name="Noah Dunleavy" userId="9e0e299185b2b314" providerId="LiveId" clId="{A9FE4BFC-7944-424C-9CAB-12CE71FF0D73}" dt="2025-03-07T18:23:48.971" v="15692" actId="26606"/>
          <ac:picMkLst>
            <pc:docMk/>
            <pc:sldMk cId="2753425955" sldId="345"/>
            <ac:picMk id="6" creationId="{27BF4118-A81C-721B-B5A9-C6A0910FD775}"/>
          </ac:picMkLst>
        </pc:picChg>
      </pc:sldChg>
      <pc:sldChg chg="modSp new del mod">
        <pc:chgData name="Noah Dunleavy" userId="9e0e299185b2b314" providerId="LiveId" clId="{A9FE4BFC-7944-424C-9CAB-12CE71FF0D73}" dt="2025-03-07T18:31:53.070" v="16128" actId="47"/>
        <pc:sldMkLst>
          <pc:docMk/>
          <pc:sldMk cId="3027876722" sldId="346"/>
        </pc:sldMkLst>
      </pc:sldChg>
      <pc:sldChg chg="addSp delSp modSp new mod modClrScheme chgLayout">
        <pc:chgData name="Noah Dunleavy" userId="9e0e299185b2b314" providerId="LiveId" clId="{A9FE4BFC-7944-424C-9CAB-12CE71FF0D73}" dt="2025-03-07T18:29:01.767" v="15928" actId="26606"/>
        <pc:sldMkLst>
          <pc:docMk/>
          <pc:sldMk cId="1498610819" sldId="347"/>
        </pc:sldMkLst>
        <pc:spChg chg="mod ord modVis">
          <ac:chgData name="Noah Dunleavy" userId="9e0e299185b2b314" providerId="LiveId" clId="{A9FE4BFC-7944-424C-9CAB-12CE71FF0D73}" dt="2025-03-07T18:29:01.767" v="15928" actId="26606"/>
          <ac:spMkLst>
            <pc:docMk/>
            <pc:sldMk cId="1498610819" sldId="347"/>
            <ac:spMk id="4" creationId="{40C5FCC6-254A-8EA0-0802-130A46F1775B}"/>
          </ac:spMkLst>
        </pc:spChg>
        <pc:picChg chg="add mod">
          <ac:chgData name="Noah Dunleavy" userId="9e0e299185b2b314" providerId="LiveId" clId="{A9FE4BFC-7944-424C-9CAB-12CE71FF0D73}" dt="2025-03-07T18:29:01.767" v="15928" actId="26606"/>
          <ac:picMkLst>
            <pc:docMk/>
            <pc:sldMk cId="1498610819" sldId="347"/>
            <ac:picMk id="6" creationId="{2AE02B80-917E-3334-452A-3DFE32A3981B}"/>
          </ac:picMkLst>
        </pc:picChg>
      </pc:sldChg>
      <pc:sldChg chg="addSp modSp new mod ord modClrScheme modAnim chgLayout">
        <pc:chgData name="Noah Dunleavy" userId="9e0e299185b2b314" providerId="LiveId" clId="{A9FE4BFC-7944-424C-9CAB-12CE71FF0D73}" dt="2025-03-09T21:28:46.208" v="17862" actId="20577"/>
        <pc:sldMkLst>
          <pc:docMk/>
          <pc:sldMk cId="2752616497" sldId="348"/>
        </pc:sldMkLst>
        <pc:spChg chg="mod">
          <ac:chgData name="Noah Dunleavy" userId="9e0e299185b2b314" providerId="LiveId" clId="{A9FE4BFC-7944-424C-9CAB-12CE71FF0D73}" dt="2025-03-09T21:27:46.958" v="17856" actId="20577"/>
          <ac:spMkLst>
            <pc:docMk/>
            <pc:sldMk cId="2752616497" sldId="348"/>
            <ac:spMk id="2" creationId="{175E2D6E-9B36-EA44-6D85-692291EAA089}"/>
          </ac:spMkLst>
        </pc:spChg>
        <pc:spChg chg="mod">
          <ac:chgData name="Noah Dunleavy" userId="9e0e299185b2b314" providerId="LiveId" clId="{A9FE4BFC-7944-424C-9CAB-12CE71FF0D73}" dt="2025-03-09T21:28:46.208" v="17862" actId="20577"/>
          <ac:spMkLst>
            <pc:docMk/>
            <pc:sldMk cId="2752616497" sldId="348"/>
            <ac:spMk id="3" creationId="{9AAFFA65-B416-FD5D-553C-7A3CEBC89432}"/>
          </ac:spMkLst>
        </pc:spChg>
        <pc:spChg chg="mod">
          <ac:chgData name="Noah Dunleavy" userId="9e0e299185b2b314" providerId="LiveId" clId="{A9FE4BFC-7944-424C-9CAB-12CE71FF0D73}" dt="2025-03-07T18:31:33.286" v="16123" actId="26606"/>
          <ac:spMkLst>
            <pc:docMk/>
            <pc:sldMk cId="2752616497" sldId="348"/>
            <ac:spMk id="4" creationId="{BA76A6B5-C168-E9E4-39FD-EC10FB772868}"/>
          </ac:spMkLst>
        </pc:spChg>
        <pc:picChg chg="add mod ord">
          <ac:chgData name="Noah Dunleavy" userId="9e0e299185b2b314" providerId="LiveId" clId="{A9FE4BFC-7944-424C-9CAB-12CE71FF0D73}" dt="2025-03-07T18:31:33.286" v="16123" actId="26606"/>
          <ac:picMkLst>
            <pc:docMk/>
            <pc:sldMk cId="2752616497" sldId="348"/>
            <ac:picMk id="6" creationId="{10F1FBFF-442B-E72C-0804-EDB55288F2C6}"/>
          </ac:picMkLst>
        </pc:picChg>
      </pc:sldChg>
      <pc:sldChg chg="modSp new mod">
        <pc:chgData name="Noah Dunleavy" userId="9e0e299185b2b314" providerId="LiveId" clId="{A9FE4BFC-7944-424C-9CAB-12CE71FF0D73}" dt="2025-03-08T22:42:39.346" v="17569" actId="255"/>
        <pc:sldMkLst>
          <pc:docMk/>
          <pc:sldMk cId="2715748882" sldId="349"/>
        </pc:sldMkLst>
        <pc:spChg chg="mod">
          <ac:chgData name="Noah Dunleavy" userId="9e0e299185b2b314" providerId="LiveId" clId="{A9FE4BFC-7944-424C-9CAB-12CE71FF0D73}" dt="2025-03-07T18:32:11.924" v="16148" actId="20577"/>
          <ac:spMkLst>
            <pc:docMk/>
            <pc:sldMk cId="2715748882" sldId="349"/>
            <ac:spMk id="2" creationId="{6AF62D7F-7E0F-A791-D419-8985B71ADE14}"/>
          </ac:spMkLst>
        </pc:spChg>
        <pc:spChg chg="mod">
          <ac:chgData name="Noah Dunleavy" userId="9e0e299185b2b314" providerId="LiveId" clId="{A9FE4BFC-7944-424C-9CAB-12CE71FF0D73}" dt="2025-03-08T22:42:39.346" v="17569" actId="255"/>
          <ac:spMkLst>
            <pc:docMk/>
            <pc:sldMk cId="2715748882" sldId="349"/>
            <ac:spMk id="3" creationId="{BCA27B0A-CA75-5E6A-3047-C010F537CBD2}"/>
          </ac:spMkLst>
        </pc:spChg>
      </pc:sldChg>
      <pc:sldChg chg="modSp new mod">
        <pc:chgData name="Noah Dunleavy" userId="9e0e299185b2b314" providerId="LiveId" clId="{A9FE4BFC-7944-424C-9CAB-12CE71FF0D73}" dt="2025-03-08T22:42:51.400" v="17573" actId="313"/>
        <pc:sldMkLst>
          <pc:docMk/>
          <pc:sldMk cId="610097295" sldId="350"/>
        </pc:sldMkLst>
        <pc:spChg chg="mod">
          <ac:chgData name="Noah Dunleavy" userId="9e0e299185b2b314" providerId="LiveId" clId="{A9FE4BFC-7944-424C-9CAB-12CE71FF0D73}" dt="2025-03-07T18:35:16.090" v="16414" actId="20577"/>
          <ac:spMkLst>
            <pc:docMk/>
            <pc:sldMk cId="610097295" sldId="350"/>
            <ac:spMk id="2" creationId="{BABC9D20-6D13-37A2-8309-49613F8A7853}"/>
          </ac:spMkLst>
        </pc:spChg>
        <pc:spChg chg="mod">
          <ac:chgData name="Noah Dunleavy" userId="9e0e299185b2b314" providerId="LiveId" clId="{A9FE4BFC-7944-424C-9CAB-12CE71FF0D73}" dt="2025-03-08T22:42:51.400" v="17573" actId="313"/>
          <ac:spMkLst>
            <pc:docMk/>
            <pc:sldMk cId="610097295" sldId="350"/>
            <ac:spMk id="3" creationId="{3F832376-2122-1A37-A662-DA25BC269EE6}"/>
          </ac:spMkLst>
        </pc:spChg>
      </pc:sldChg>
      <pc:sldChg chg="modSp new mod">
        <pc:chgData name="Noah Dunleavy" userId="9e0e299185b2b314" providerId="LiveId" clId="{A9FE4BFC-7944-424C-9CAB-12CE71FF0D73}" dt="2025-03-07T18:39:48.416" v="16753" actId="20577"/>
        <pc:sldMkLst>
          <pc:docMk/>
          <pc:sldMk cId="116991160" sldId="351"/>
        </pc:sldMkLst>
        <pc:spChg chg="mod">
          <ac:chgData name="Noah Dunleavy" userId="9e0e299185b2b314" providerId="LiveId" clId="{A9FE4BFC-7944-424C-9CAB-12CE71FF0D73}" dt="2025-03-07T18:39:48.416" v="16753" actId="20577"/>
          <ac:spMkLst>
            <pc:docMk/>
            <pc:sldMk cId="116991160" sldId="351"/>
            <ac:spMk id="2" creationId="{45F73110-F078-8858-8C8F-476BD00DB8A3}"/>
          </ac:spMkLst>
        </pc:spChg>
      </pc:sldChg>
      <pc:sldChg chg="modSp new mod ord modAnim">
        <pc:chgData name="Noah Dunleavy" userId="9e0e299185b2b314" providerId="LiveId" clId="{A9FE4BFC-7944-424C-9CAB-12CE71FF0D73}" dt="2025-03-10T13:44:23.575" v="17869"/>
        <pc:sldMkLst>
          <pc:docMk/>
          <pc:sldMk cId="3876863127" sldId="352"/>
        </pc:sldMkLst>
        <pc:spChg chg="mod">
          <ac:chgData name="Noah Dunleavy" userId="9e0e299185b2b314" providerId="LiveId" clId="{A9FE4BFC-7944-424C-9CAB-12CE71FF0D73}" dt="2025-03-07T18:40:23.470" v="16776" actId="20577"/>
          <ac:spMkLst>
            <pc:docMk/>
            <pc:sldMk cId="3876863127" sldId="352"/>
            <ac:spMk id="2" creationId="{E30A87E2-30A6-D8F0-B862-1880222C9B94}"/>
          </ac:spMkLst>
        </pc:spChg>
        <pc:spChg chg="mod">
          <ac:chgData name="Noah Dunleavy" userId="9e0e299185b2b314" providerId="LiveId" clId="{A9FE4BFC-7944-424C-9CAB-12CE71FF0D73}" dt="2025-03-10T13:44:17.067" v="17867" actId="20577"/>
          <ac:spMkLst>
            <pc:docMk/>
            <pc:sldMk cId="3876863127" sldId="352"/>
            <ac:spMk id="3" creationId="{BB2410D4-5FAC-BD20-92B1-C8556C6C28BC}"/>
          </ac:spMkLst>
        </pc:spChg>
      </pc:sldChg>
      <pc:sldChg chg="delSp modSp new del mod">
        <pc:chgData name="Noah Dunleavy" userId="9e0e299185b2b314" providerId="LiveId" clId="{A9FE4BFC-7944-424C-9CAB-12CE71FF0D73}" dt="2025-03-08T00:49:39.649" v="17188" actId="47"/>
        <pc:sldMkLst>
          <pc:docMk/>
          <pc:sldMk cId="817632384" sldId="353"/>
        </pc:sldMkLst>
      </pc:sldChg>
      <pc:sldChg chg="modSp new del mod">
        <pc:chgData name="Noah Dunleavy" userId="9e0e299185b2b314" providerId="LiveId" clId="{A9FE4BFC-7944-424C-9CAB-12CE71FF0D73}" dt="2025-03-07T19:10:09.857" v="17020" actId="47"/>
        <pc:sldMkLst>
          <pc:docMk/>
          <pc:sldMk cId="1387788762" sldId="353"/>
        </pc:sldMkLst>
      </pc:sldChg>
      <pc:sldChg chg="addSp delSp modSp new mod modClrScheme chgLayout">
        <pc:chgData name="Noah Dunleavy" userId="9e0e299185b2b314" providerId="LiveId" clId="{A9FE4BFC-7944-424C-9CAB-12CE71FF0D73}" dt="2025-03-08T21:03:28.889" v="17406" actId="26606"/>
        <pc:sldMkLst>
          <pc:docMk/>
          <pc:sldMk cId="1605788076" sldId="353"/>
        </pc:sldMkLst>
        <pc:spChg chg="mod ord modVis">
          <ac:chgData name="Noah Dunleavy" userId="9e0e299185b2b314" providerId="LiveId" clId="{A9FE4BFC-7944-424C-9CAB-12CE71FF0D73}" dt="2025-03-08T21:03:28.889" v="17406" actId="26606"/>
          <ac:spMkLst>
            <pc:docMk/>
            <pc:sldMk cId="1605788076" sldId="353"/>
            <ac:spMk id="4" creationId="{7CF28707-DB50-4B6A-BBBC-561D5AE1AC9F}"/>
          </ac:spMkLst>
        </pc:spChg>
        <pc:picChg chg="add mod">
          <ac:chgData name="Noah Dunleavy" userId="9e0e299185b2b314" providerId="LiveId" clId="{A9FE4BFC-7944-424C-9CAB-12CE71FF0D73}" dt="2025-03-08T21:03:28.889" v="17406" actId="26606"/>
          <ac:picMkLst>
            <pc:docMk/>
            <pc:sldMk cId="1605788076" sldId="353"/>
            <ac:picMk id="6" creationId="{1F2D162E-83B1-7B39-8C24-A3F3495D57CC}"/>
          </ac:picMkLst>
        </pc:picChg>
      </pc:sldChg>
      <pc:sldChg chg="addSp delSp modSp add del mod delAnim">
        <pc:chgData name="Noah Dunleavy" userId="9e0e299185b2b314" providerId="LiveId" clId="{A9FE4BFC-7944-424C-9CAB-12CE71FF0D73}" dt="2025-03-09T19:44:13.931" v="17730" actId="47"/>
        <pc:sldMkLst>
          <pc:docMk/>
          <pc:sldMk cId="1665137918" sldId="354"/>
        </pc:sldMkLst>
      </pc:sldChg>
      <pc:sldMasterChg chg="addSldLayout delSldLayout">
        <pc:chgData name="Noah Dunleavy" userId="9e0e299185b2b314" providerId="LiveId" clId="{A9FE4BFC-7944-424C-9CAB-12CE71FF0D73}" dt="2025-03-06T12:11:03.734" v="348" actId="47"/>
        <pc:sldMasterMkLst>
          <pc:docMk/>
          <pc:sldMasterMk cId="0" sldId="2147483660"/>
        </pc:sldMasterMkLst>
        <pc:sldLayoutChg chg="add del">
          <pc:chgData name="Noah Dunleavy" userId="9e0e299185b2b314" providerId="LiveId" clId="{A9FE4BFC-7944-424C-9CAB-12CE71FF0D73}" dt="2025-03-06T12:11:03.734" v="348" actId="47"/>
          <pc:sldLayoutMkLst>
            <pc:docMk/>
            <pc:sldMasterMk cId="0" sldId="2147483660"/>
            <pc:sldLayoutMk cId="0" sldId="2147483649"/>
          </pc:sldLayoutMkLst>
        </pc:sldLayoutChg>
        <pc:sldLayoutChg chg="add del">
          <pc:chgData name="Noah Dunleavy" userId="9e0e299185b2b314" providerId="LiveId" clId="{A9FE4BFC-7944-424C-9CAB-12CE71FF0D73}" dt="2025-03-06T12:10:30.686" v="338" actId="47"/>
          <pc:sldLayoutMkLst>
            <pc:docMk/>
            <pc:sldMasterMk cId="0" sldId="2147483660"/>
            <pc:sldLayoutMk cId="0" sldId="2147483650"/>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1"/>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2"/>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3"/>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4"/>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5"/>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6"/>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7"/>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8"/>
          </pc:sldLayoutMkLst>
        </pc:sldLayoutChg>
        <pc:sldLayoutChg chg="add del">
          <pc:chgData name="Noah Dunleavy" userId="9e0e299185b2b314" providerId="LiveId" clId="{A9FE4BFC-7944-424C-9CAB-12CE71FF0D73}" dt="2025-03-06T12:11:03.734" v="348" actId="47"/>
          <pc:sldLayoutMkLst>
            <pc:docMk/>
            <pc:sldMasterMk cId="0" sldId="2147483660"/>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system which we will be working with throughout the entire presentation, but the logic applies for any system. We have two masses which we can apply inputs u1 and u2 to, and we measure their positions as our output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01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954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Newton’s Second Law, we could write these coupled equations of motion. However, we find it much easier to express systems in the state-space format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604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space format is as seen above. It communicates how we expect a state ‘x’ to change, given the system matrix Ac, the current state ‘x’, the input matrix </a:t>
            </a:r>
            <a:r>
              <a:rPr lang="en-US" dirty="0" err="1"/>
              <a:t>Bc</a:t>
            </a:r>
            <a:r>
              <a:rPr lang="en-US" dirty="0"/>
              <a:t>, and the applied inputs.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similar model can be constructed to show our output, y, as a result of current states and inputs as well.</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52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There will be one state for each energy storing element in a system. Our system stores energy as kinetic energy in its two masses, and as potential in its two springs. Thus we will have four states. Inputs are easier – recall we have u1 and u2 on the two masses. Terminology wise, we say n = 4, and r = 2, where n is the number of states and r is the number of inputs.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3947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start mass 1 displaced 1 meter to the right, and mass 2 moving 2 m/s to the right, we see this behavior. The dampers serve to dissipate the energy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6466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continuous model is computationally impossible to model fairly, however. It implies a continuous calculation over infinitely small time intervals.  To fix this, we ‘discretize’ our system matrices such that they are expressed in terms of sample numbers, rather than time. Our output matrices do not need to change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437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is while we may not have the same resolution of information,  the models match exactly at the time intervals specified. For example, if we discretized our spring-mass system at a rate of 0.01 seconds – meaning we measure states and apply inputs every 0.01 seconds – we can plot these outputs. It can be hard to see here, but if we zoom in: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439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CF72A-DD63-277B-B7C0-A9C046EE6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6403A-CD74-6439-FE48-D2D6527ECD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73EF7-9B62-3D76-4268-0C18483AE388}"/>
              </a:ext>
            </a:extLst>
          </p:cNvPr>
          <p:cNvSpPr>
            <a:spLocks noGrp="1"/>
          </p:cNvSpPr>
          <p:nvPr>
            <p:ph type="body" idx="1"/>
          </p:nvPr>
        </p:nvSpPr>
        <p:spPr/>
        <p:txBody>
          <a:bodyPr/>
          <a:lstStyle/>
          <a:p>
            <a:r>
              <a:rPr lang="en-US" dirty="0"/>
              <a:t>We see at every time step that corresponds to a sample number (multiples of 0.01 seconds), the models match exactly. Any system can undergo this process of modeling and discretization</a:t>
            </a:r>
          </a:p>
        </p:txBody>
      </p:sp>
      <p:sp>
        <p:nvSpPr>
          <p:cNvPr id="4" name="Slide Number Placeholder 3">
            <a:extLst>
              <a:ext uri="{FF2B5EF4-FFF2-40B4-BE49-F238E27FC236}">
                <a16:creationId xmlns:a16="http://schemas.microsoft.com/office/drawing/2014/main" id="{6D9EE61D-E400-186A-612E-ACC22CC3B41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477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system has been modelled, we can then go about controlling it. The simplest definition of control is sending all states to zero – recall for our spring mass system this is logically no masses displaced, with no velocity. A common way to do this is with an r-by-n state-feedback controller, F. What this controller does is for each input, of which we have r, it will compute what it should next be given the present status of the states, of which there is n. Any controller F which places the eigen values of (A+BF) within the unit circle of the complex plane will lead to control. To those of you who that didn’t make sense to, imagine the scalar case. If x(k+1) = x(k) times some constant, so long as the absolute value of the constant is less than one, as k goes to infinity, x(k) will go to zero. Note that if the constant were equal to 1, we would neither achieve control nor would we ‘blow u’ (go to infinity) – matrix-wise that would be on the unit circle boundary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301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 controller that places the poles as seen here. Note they are all within the circle, but relatively far from the origin (‘zero’)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7139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157E-34BB-0CA0-9E2D-FDB7EF8F8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A588D-91B3-487C-087E-86FB48EB5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9027B-AFE1-5DE3-8A4C-EF7DF7EA2E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989899-F301-578C-8959-1B6F1118CAD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0550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if we calculate and apply inputs off of that controller (u=</a:t>
            </a:r>
            <a:r>
              <a:rPr lang="en-US" dirty="0" err="1"/>
              <a:t>Fx</a:t>
            </a:r>
            <a:r>
              <a:rPr lang="en-US" dirty="0"/>
              <a:t> law), within 20 samples we achieve control. However, it requires some extreme inputs of up to 60,000 newtons on input one.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947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wanted even faster control – we would design a controller F to place all our poles at the origin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8842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that complete control is achieved in two time steps. A deadbeat controller, as this is called, is the time optimal solution which will always take a maximum of n steps. See again that we still have some extreme inputs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1488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design a controller which takes into account the extreme nature of inputs when seeking control, we turn to the LQR controller. First, we define our matrices Q and R which specify the ‘cost’ of being in a certain state and applying certain inputs, which is a scalar U.  The LQR controller will be one such that the path to control, under u=</a:t>
            </a:r>
            <a:r>
              <a:rPr lang="en-US" dirty="0" err="1"/>
              <a:t>Fx</a:t>
            </a:r>
            <a:r>
              <a:rPr lang="en-US" dirty="0"/>
              <a:t> will be the minimum cost solution, or J will be minimized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991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LQR controller designed around these parameters can be shown to exercise control, as all the poles are in the unit circle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7751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application produces these results. Notice how we now need 1.5 seconds to control, but only hit a peak input of 50 newtons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8413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increase the R weighting, the cost of inputs, we see the poles move closer to the border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1516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need 8 seconds to control, but cap out at 10 newtons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658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techniques are nice, but they require knowledge on our ABCD matrices. To construct an LQR controller without any system information, we can use reinforcement learning.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0944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914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684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57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slide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8616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9" name="Google Shape;19;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n-US"/>
              <a:t>Click to edit Master subtitle style</a:t>
            </a:r>
            <a:endParaRPr/>
          </a:p>
        </p:txBody>
      </p:sp>
      <p:sp>
        <p:nvSpPr>
          <p:cNvPr id="20" name="Google Shape;20;p2"/>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yer Logo">
  <p:cSld name="Thayer Logo">
    <p:bg>
      <p:bgPr>
        <a:solidFill>
          <a:schemeClr val="lt1"/>
        </a:solid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11"/>
          <p:cNvSpPr txBox="1"/>
          <p:nvPr/>
        </p:nvSpPr>
        <p:spPr>
          <a:xfrm>
            <a:off x="1" y="4294640"/>
            <a:ext cx="1219199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a:solidFill>
                  <a:schemeClr val="dk1"/>
                </a:solidFill>
                <a:latin typeface="Arial"/>
                <a:ea typeface="Arial"/>
                <a:cs typeface="Arial"/>
                <a:sym typeface="Arial"/>
              </a:rPr>
              <a:t>engineering.dartmouth.edu</a:t>
            </a:r>
            <a:endParaRPr/>
          </a:p>
        </p:txBody>
      </p:sp>
      <p:pic>
        <p:nvPicPr>
          <p:cNvPr id="79" name="Google Shape;79;p11" descr="A close up of a sign&#10;&#10;Description automatically generated"/>
          <p:cNvPicPr preferRelativeResize="0"/>
          <p:nvPr/>
        </p:nvPicPr>
        <p:blipFill rotWithShape="1">
          <a:blip r:embed="rId2">
            <a:alphaModFix/>
          </a:blip>
          <a:srcRect/>
          <a:stretch/>
        </p:blipFill>
        <p:spPr>
          <a:xfrm>
            <a:off x="2438400" y="1496560"/>
            <a:ext cx="7315200" cy="2133600"/>
          </a:xfrm>
          <a:prstGeom prst="rect">
            <a:avLst/>
          </a:prstGeom>
          <a:noFill/>
          <a:ln>
            <a:noFill/>
          </a:ln>
        </p:spPr>
      </p:pic>
    </p:spTree>
    <p:extLst>
      <p:ext uri="{BB962C8B-B14F-4D97-AF65-F5344CB8AC3E}">
        <p14:creationId xmlns:p14="http://schemas.microsoft.com/office/powerpoint/2010/main" val="374274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 Dark Option">
  <p:cSld name="Title Slide - Dark Option">
    <p:bg>
      <p:bgPr>
        <a:solidFill>
          <a:srgbClr val="00693E"/>
        </a:solidFill>
        <a:effectLst/>
      </p:bgPr>
    </p:bg>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3" name="Google Shape;83;p12"/>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2"/>
          <p:cNvSpPr/>
          <p:nvPr/>
        </p:nvSpPr>
        <p:spPr>
          <a:xfrm>
            <a:off x="0" y="6356350"/>
            <a:ext cx="12192000" cy="50165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7" name="Google Shape;87;p12"/>
          <p:cNvPicPr preferRelativeResize="0"/>
          <p:nvPr/>
        </p:nvPicPr>
        <p:blipFill rotWithShape="1">
          <a:blip r:embed="rId2">
            <a:alphaModFix/>
          </a:blip>
          <a:srcRect/>
          <a:stretch/>
        </p:blipFill>
        <p:spPr>
          <a:xfrm>
            <a:off x="831428" y="6486249"/>
            <a:ext cx="3059226" cy="279418"/>
          </a:xfrm>
          <a:prstGeom prst="rect">
            <a:avLst/>
          </a:prstGeom>
          <a:noFill/>
          <a:ln>
            <a:noFill/>
          </a:ln>
        </p:spPr>
      </p:pic>
    </p:spTree>
    <p:extLst>
      <p:ext uri="{BB962C8B-B14F-4D97-AF65-F5344CB8AC3E}">
        <p14:creationId xmlns:p14="http://schemas.microsoft.com/office/powerpoint/2010/main" val="467834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yer Logo - Dark Option">
  <p:cSld name="Thayer Logo - Dark Option">
    <p:bg>
      <p:bgPr>
        <a:solidFill>
          <a:srgbClr val="00693E"/>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p:nvPr/>
        </p:nvSpPr>
        <p:spPr>
          <a:xfrm>
            <a:off x="1" y="4737643"/>
            <a:ext cx="1219199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a:solidFill>
                  <a:schemeClr val="lt1"/>
                </a:solidFill>
                <a:latin typeface="Arial"/>
                <a:ea typeface="Arial"/>
                <a:cs typeface="Arial"/>
                <a:sym typeface="Arial"/>
              </a:rPr>
              <a:t>engineering.dartmouth.edu</a:t>
            </a:r>
            <a:endParaRPr/>
          </a:p>
        </p:txBody>
      </p:sp>
      <p:sp>
        <p:nvSpPr>
          <p:cNvPr id="93" name="Google Shape;93;p13"/>
          <p:cNvSpPr/>
          <p:nvPr/>
        </p:nvSpPr>
        <p:spPr>
          <a:xfrm>
            <a:off x="0" y="6290336"/>
            <a:ext cx="12192000" cy="567664"/>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4" name="Google Shape;94;p13" descr="A picture containing drawing&#10;&#10;Description automatically generated"/>
          <p:cNvPicPr preferRelativeResize="0"/>
          <p:nvPr/>
        </p:nvPicPr>
        <p:blipFill rotWithShape="1">
          <a:blip r:embed="rId2">
            <a:alphaModFix/>
          </a:blip>
          <a:srcRect/>
          <a:stretch/>
        </p:blipFill>
        <p:spPr>
          <a:xfrm>
            <a:off x="2438400" y="1659536"/>
            <a:ext cx="7315200" cy="2233301"/>
          </a:xfrm>
          <a:prstGeom prst="rect">
            <a:avLst/>
          </a:prstGeom>
          <a:noFill/>
          <a:ln>
            <a:noFill/>
          </a:ln>
        </p:spPr>
      </p:pic>
    </p:spTree>
    <p:extLst>
      <p:ext uri="{BB962C8B-B14F-4D97-AF65-F5344CB8AC3E}">
        <p14:creationId xmlns:p14="http://schemas.microsoft.com/office/powerpoint/2010/main" val="3311022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Char char="•"/>
              <a:defRPr b="0" i="0">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b="0" i="0">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b="0" i="0">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b="0" i="0">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Arial"/>
                <a:ea typeface="Arial"/>
                <a:cs typeface="Arial"/>
                <a:sym typeface="Arial"/>
              </a:defRPr>
            </a:lvl1pPr>
            <a:lvl2pPr marL="0" lvl="1" indent="0" algn="r">
              <a:spcBef>
                <a:spcPts val="0"/>
              </a:spcBef>
              <a:buNone/>
              <a:defRPr sz="1200" b="0" i="0" u="none" strike="noStrike" cap="none">
                <a:solidFill>
                  <a:schemeClr val="lt1"/>
                </a:solidFill>
                <a:latin typeface="Arial"/>
                <a:ea typeface="Arial"/>
                <a:cs typeface="Arial"/>
                <a:sym typeface="Arial"/>
              </a:defRPr>
            </a:lvl2pPr>
            <a:lvl3pPr marL="0" lvl="2" indent="0" algn="r">
              <a:spcBef>
                <a:spcPts val="0"/>
              </a:spcBef>
              <a:buNone/>
              <a:defRPr sz="1200" b="0" i="0" u="none" strike="noStrike" cap="none">
                <a:solidFill>
                  <a:schemeClr val="lt1"/>
                </a:solidFill>
                <a:latin typeface="Arial"/>
                <a:ea typeface="Arial"/>
                <a:cs typeface="Arial"/>
                <a:sym typeface="Arial"/>
              </a:defRPr>
            </a:lvl3pPr>
            <a:lvl4pPr marL="0" lvl="3" indent="0" algn="r">
              <a:spcBef>
                <a:spcPts val="0"/>
              </a:spcBef>
              <a:buNone/>
              <a:defRPr sz="1200" b="0" i="0" u="none" strike="noStrike" cap="none">
                <a:solidFill>
                  <a:schemeClr val="lt1"/>
                </a:solidFill>
                <a:latin typeface="Arial"/>
                <a:ea typeface="Arial"/>
                <a:cs typeface="Arial"/>
                <a:sym typeface="Arial"/>
              </a:defRPr>
            </a:lvl4pPr>
            <a:lvl5pPr marL="0" lvl="4" indent="0" algn="r">
              <a:spcBef>
                <a:spcPts val="0"/>
              </a:spcBef>
              <a:buNone/>
              <a:defRPr sz="1200" b="0" i="0" u="none" strike="noStrike" cap="none">
                <a:solidFill>
                  <a:schemeClr val="lt1"/>
                </a:solidFill>
                <a:latin typeface="Arial"/>
                <a:ea typeface="Arial"/>
                <a:cs typeface="Arial"/>
                <a:sym typeface="Arial"/>
              </a:defRPr>
            </a:lvl5pPr>
            <a:lvl6pPr marL="0" lvl="5" indent="0" algn="r">
              <a:spcBef>
                <a:spcPts val="0"/>
              </a:spcBef>
              <a:buNone/>
              <a:defRPr sz="1200" b="0" i="0" u="none" strike="noStrike" cap="none">
                <a:solidFill>
                  <a:schemeClr val="lt1"/>
                </a:solidFill>
                <a:latin typeface="Arial"/>
                <a:ea typeface="Arial"/>
                <a:cs typeface="Arial"/>
                <a:sym typeface="Arial"/>
              </a:defRPr>
            </a:lvl6pPr>
            <a:lvl7pPr marL="0" lvl="6" indent="0" algn="r">
              <a:spcBef>
                <a:spcPts val="0"/>
              </a:spcBef>
              <a:buNone/>
              <a:defRPr sz="1200" b="0" i="0" u="none" strike="noStrike" cap="none">
                <a:solidFill>
                  <a:schemeClr val="lt1"/>
                </a:solidFill>
                <a:latin typeface="Arial"/>
                <a:ea typeface="Arial"/>
                <a:cs typeface="Arial"/>
                <a:sym typeface="Arial"/>
              </a:defRPr>
            </a:lvl7pPr>
            <a:lvl8pPr marL="0" lvl="7" indent="0" algn="r">
              <a:spcBef>
                <a:spcPts val="0"/>
              </a:spcBef>
              <a:buNone/>
              <a:defRPr sz="1200" b="0" i="0" u="none" strike="noStrike" cap="none">
                <a:solidFill>
                  <a:schemeClr val="lt1"/>
                </a:solidFill>
                <a:latin typeface="Arial"/>
                <a:ea typeface="Arial"/>
                <a:cs typeface="Arial"/>
                <a:sym typeface="Arial"/>
              </a:defRPr>
            </a:lvl8pPr>
            <a:lvl9pPr marL="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13195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424141"/>
              </a:buClr>
              <a:buSzPts val="2400"/>
              <a:buNone/>
              <a:defRPr sz="2400">
                <a:solidFill>
                  <a:srgbClr val="42414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4"/>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66177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8398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6"/>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1948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158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2293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9"/>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4913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9938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356350"/>
            <a:ext cx="12192000" cy="50165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813072" y="6428834"/>
            <a:ext cx="871293"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4068773" y="6428834"/>
            <a:ext cx="556618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1"/>
          <p:cNvPicPr preferRelativeResize="0"/>
          <p:nvPr/>
        </p:nvPicPr>
        <p:blipFill rotWithShape="1">
          <a:blip r:embed="rId14">
            <a:alphaModFix/>
          </a:blip>
          <a:srcRect/>
          <a:stretch/>
        </p:blipFill>
        <p:spPr>
          <a:xfrm>
            <a:off x="831428" y="6486249"/>
            <a:ext cx="3059226" cy="27941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0.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10.png"/><Relationship Id="rId1" Type="http://schemas.openxmlformats.org/officeDocument/2006/relationships/slideLayout" Target="../slideLayouts/slideLayout9.xml"/><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1524000" y="1122363"/>
            <a:ext cx="9144000" cy="179500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6000"/>
              <a:buFont typeface="Arial"/>
              <a:buNone/>
            </a:pPr>
            <a:r>
              <a:rPr lang="en-US" sz="4000" dirty="0"/>
              <a:t>Solving the Iterative Learning Control Problem with Reinforcement Learning in a Conjugate Basis Space</a:t>
            </a:r>
            <a:endParaRPr sz="4000" dirty="0"/>
          </a:p>
        </p:txBody>
      </p:sp>
      <p:sp>
        <p:nvSpPr>
          <p:cNvPr id="100" name="Google Shape;100;p14"/>
          <p:cNvSpPr txBox="1">
            <a:spLocks noGrp="1"/>
          </p:cNvSpPr>
          <p:nvPr>
            <p:ph type="subTitle" idx="1"/>
          </p:nvPr>
        </p:nvSpPr>
        <p:spPr>
          <a:xfrm>
            <a:off x="1524000" y="2917371"/>
            <a:ext cx="9144000" cy="234042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dirty="0"/>
              <a:t>March 11, 2025</a:t>
            </a:r>
          </a:p>
          <a:p>
            <a:pPr marL="0" lvl="0" indent="0" algn="ctr" rtl="0">
              <a:lnSpc>
                <a:spcPct val="90000"/>
              </a:lnSpc>
              <a:spcBef>
                <a:spcPts val="0"/>
              </a:spcBef>
              <a:spcAft>
                <a:spcPts val="0"/>
              </a:spcAft>
              <a:buClr>
                <a:schemeClr val="dk1"/>
              </a:buClr>
              <a:buSzPts val="2400"/>
              <a:buNone/>
            </a:pPr>
            <a:endParaRPr lang="en-US" dirty="0"/>
          </a:p>
          <a:p>
            <a:pPr marL="0" lvl="0" indent="0" algn="ctr" rtl="0">
              <a:lnSpc>
                <a:spcPct val="90000"/>
              </a:lnSpc>
              <a:spcBef>
                <a:spcPts val="0"/>
              </a:spcBef>
              <a:spcAft>
                <a:spcPts val="0"/>
              </a:spcAft>
              <a:buClr>
                <a:schemeClr val="dk1"/>
              </a:buClr>
              <a:buSzPts val="2400"/>
              <a:buNone/>
            </a:pPr>
            <a:r>
              <a:rPr lang="en-US" dirty="0"/>
              <a:t>An Honors Thesis in Engineering Sciences</a:t>
            </a:r>
          </a:p>
          <a:p>
            <a:pPr marL="0" lvl="0" indent="0" algn="ctr" rtl="0">
              <a:lnSpc>
                <a:spcPct val="90000"/>
              </a:lnSpc>
              <a:spcBef>
                <a:spcPts val="0"/>
              </a:spcBef>
              <a:spcAft>
                <a:spcPts val="0"/>
              </a:spcAft>
              <a:buClr>
                <a:schemeClr val="dk1"/>
              </a:buClr>
              <a:buSzPts val="2400"/>
              <a:buNone/>
            </a:pPr>
            <a:r>
              <a:rPr lang="en-US" dirty="0"/>
              <a:t>Thayer School of Engineering at Dartmouth College</a:t>
            </a:r>
          </a:p>
          <a:p>
            <a:pPr marL="0" lvl="0" indent="0" algn="ctr" rtl="0">
              <a:lnSpc>
                <a:spcPct val="90000"/>
              </a:lnSpc>
              <a:spcBef>
                <a:spcPts val="0"/>
              </a:spcBef>
              <a:spcAft>
                <a:spcPts val="0"/>
              </a:spcAft>
              <a:buClr>
                <a:schemeClr val="dk1"/>
              </a:buClr>
              <a:buSzPts val="2400"/>
              <a:buNone/>
            </a:pPr>
            <a:endParaRPr lang="en-US" dirty="0"/>
          </a:p>
          <a:p>
            <a:pPr marL="0" lvl="0" indent="0" algn="ctr" rtl="0">
              <a:lnSpc>
                <a:spcPct val="90000"/>
              </a:lnSpc>
              <a:spcBef>
                <a:spcPts val="0"/>
              </a:spcBef>
              <a:spcAft>
                <a:spcPts val="0"/>
              </a:spcAft>
              <a:buClr>
                <a:schemeClr val="dk1"/>
              </a:buClr>
              <a:buSzPts val="2400"/>
              <a:buNone/>
            </a:pPr>
            <a:r>
              <a:rPr lang="en-US" dirty="0"/>
              <a:t>By Noah Dunleavy</a:t>
            </a:r>
          </a:p>
          <a:p>
            <a:pPr marL="0" lvl="0" indent="0" algn="ctr" rtl="0">
              <a:lnSpc>
                <a:spcPct val="90000"/>
              </a:lnSpc>
              <a:spcBef>
                <a:spcPts val="0"/>
              </a:spcBef>
              <a:spcAft>
                <a:spcPts val="0"/>
              </a:spcAft>
              <a:buClr>
                <a:schemeClr val="dk1"/>
              </a:buClr>
              <a:buSzPts val="2400"/>
              <a:buNone/>
            </a:pPr>
            <a:r>
              <a:rPr lang="en-US" dirty="0"/>
              <a:t>Under Advisement of Professor Minh Q. Phan</a:t>
            </a:r>
            <a:endParaRPr dirty="0"/>
          </a:p>
        </p:txBody>
      </p:sp>
      <p:sp>
        <p:nvSpPr>
          <p:cNvPr id="101" name="Google Shape;101;p14"/>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29E9-0C40-D1E6-6B4E-8855957715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28C874A-F508-320F-876B-AD34589829AE}"/>
              </a:ext>
            </a:extLst>
          </p:cNvPr>
          <p:cNvSpPr>
            <a:spLocks noGrp="1"/>
          </p:cNvSpPr>
          <p:nvPr>
            <p:ph type="title"/>
          </p:nvPr>
        </p:nvSpPr>
        <p:spPr>
          <a:xfrm>
            <a:off x="838200" y="365125"/>
            <a:ext cx="10515600" cy="1325563"/>
          </a:xfrm>
        </p:spPr>
        <p:txBody>
          <a:bodyPr wrap="square" anchor="ctr">
            <a:normAutofit/>
          </a:bodyPr>
          <a:lstStyle/>
          <a:p>
            <a:r>
              <a:rPr lang="en-US" dirty="0"/>
              <a:t>Arbitrary Shapes</a:t>
            </a:r>
          </a:p>
        </p:txBody>
      </p:sp>
      <p:sp>
        <p:nvSpPr>
          <p:cNvPr id="4" name="Slide Number Placeholder 3">
            <a:extLst>
              <a:ext uri="{FF2B5EF4-FFF2-40B4-BE49-F238E27FC236}">
                <a16:creationId xmlns:a16="http://schemas.microsoft.com/office/drawing/2014/main" id="{BA5200D4-B153-0D88-3B36-43D7261BD536}"/>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10</a:t>
            </a:fld>
            <a:endParaRPr lang="en-US"/>
          </a:p>
        </p:txBody>
      </p:sp>
      <p:pic>
        <p:nvPicPr>
          <p:cNvPr id="3" name="Picture 2">
            <a:extLst>
              <a:ext uri="{FF2B5EF4-FFF2-40B4-BE49-F238E27FC236}">
                <a16:creationId xmlns:a16="http://schemas.microsoft.com/office/drawing/2014/main" id="{0D25BC55-9575-6112-699E-E021BB0E6D77}"/>
              </a:ext>
            </a:extLst>
          </p:cNvPr>
          <p:cNvPicPr>
            <a:picLocks noChangeAspect="1"/>
          </p:cNvPicPr>
          <p:nvPr/>
        </p:nvPicPr>
        <p:blipFill>
          <a:blip r:embed="rId3"/>
          <a:srcRect l="-91" r="14"/>
          <a:stretch/>
        </p:blipFill>
        <p:spPr>
          <a:xfrm>
            <a:off x="508870" y="1690688"/>
            <a:ext cx="11174260" cy="3628815"/>
          </a:xfrm>
          <a:prstGeom prst="rect">
            <a:avLst/>
          </a:prstGeom>
          <a:noFill/>
          <a:ln>
            <a:noFill/>
          </a:ln>
        </p:spPr>
      </p:pic>
      <p:pic>
        <p:nvPicPr>
          <p:cNvPr id="6" name="Picture 5">
            <a:extLst>
              <a:ext uri="{FF2B5EF4-FFF2-40B4-BE49-F238E27FC236}">
                <a16:creationId xmlns:a16="http://schemas.microsoft.com/office/drawing/2014/main" id="{C348E306-2EF4-60F3-43D1-3F8937CF46B7}"/>
              </a:ext>
            </a:extLst>
          </p:cNvPr>
          <p:cNvPicPr>
            <a:picLocks noChangeAspect="1"/>
          </p:cNvPicPr>
          <p:nvPr/>
        </p:nvPicPr>
        <p:blipFill>
          <a:blip r:embed="rId4"/>
          <a:stretch>
            <a:fillRect/>
          </a:stretch>
        </p:blipFill>
        <p:spPr>
          <a:xfrm>
            <a:off x="508870" y="1437373"/>
            <a:ext cx="11174260" cy="3983254"/>
          </a:xfrm>
          <a:prstGeom prst="rect">
            <a:avLst/>
          </a:prstGeom>
        </p:spPr>
      </p:pic>
    </p:spTree>
    <p:extLst>
      <p:ext uri="{BB962C8B-B14F-4D97-AF65-F5344CB8AC3E}">
        <p14:creationId xmlns:p14="http://schemas.microsoft.com/office/powerpoint/2010/main" val="171690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ECD59-69FA-4156-9C83-513D76D46AE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79A23E-0C2B-B780-AEDC-BE43BA093BE3}"/>
              </a:ext>
            </a:extLst>
          </p:cNvPr>
          <p:cNvPicPr>
            <a:picLocks noChangeAspect="1"/>
          </p:cNvPicPr>
          <p:nvPr/>
        </p:nvPicPr>
        <p:blipFill>
          <a:blip r:embed="rId2"/>
          <a:stretch>
            <a:fillRect/>
          </a:stretch>
        </p:blipFill>
        <p:spPr>
          <a:xfrm>
            <a:off x="3110484" y="68263"/>
            <a:ext cx="5971032" cy="6219825"/>
          </a:xfrm>
          <a:prstGeom prst="rect">
            <a:avLst/>
          </a:prstGeom>
          <a:noFill/>
          <a:ln>
            <a:noFill/>
          </a:ln>
        </p:spPr>
      </p:pic>
      <p:sp>
        <p:nvSpPr>
          <p:cNvPr id="4" name="Slide Number Placeholder 3" hidden="1">
            <a:extLst>
              <a:ext uri="{FF2B5EF4-FFF2-40B4-BE49-F238E27FC236}">
                <a16:creationId xmlns:a16="http://schemas.microsoft.com/office/drawing/2014/main" id="{F7704944-5D77-0710-D564-F0938DFAB08F}"/>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11</a:t>
            </a:fld>
            <a:endParaRPr lang="en-US"/>
          </a:p>
        </p:txBody>
      </p:sp>
    </p:spTree>
    <p:extLst>
      <p:ext uri="{BB962C8B-B14F-4D97-AF65-F5344CB8AC3E}">
        <p14:creationId xmlns:p14="http://schemas.microsoft.com/office/powerpoint/2010/main" val="275962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A58A-D326-E49A-5818-9E7E835EFA9C}"/>
              </a:ext>
            </a:extLst>
          </p:cNvPr>
          <p:cNvSpPr>
            <a:spLocks noGrp="1"/>
          </p:cNvSpPr>
          <p:nvPr>
            <p:ph type="title"/>
          </p:nvPr>
        </p:nvSpPr>
        <p:spPr/>
        <p:txBody>
          <a:bodyPr/>
          <a:lstStyle/>
          <a:p>
            <a:r>
              <a:rPr lang="en-US" dirty="0"/>
              <a:t>RL on ILC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68B36DE-883A-BCA6-FD5D-670E26518D9D}"/>
                  </a:ext>
                </a:extLst>
              </p:cNvPr>
              <p:cNvSpPr>
                <a:spLocks noGrp="1"/>
              </p:cNvSpPr>
              <p:nvPr>
                <p:ph type="body" idx="1"/>
              </p:nvPr>
            </p:nvSpPr>
            <p:spPr/>
            <p:txBody>
              <a:bodyPr/>
              <a:lstStyle/>
              <a:p>
                <a:r>
                  <a:rPr lang="en-US" sz="3400" dirty="0"/>
                  <a:t>Learn </a:t>
                </a:r>
                <a14:m>
                  <m:oMath xmlns:m="http://schemas.openxmlformats.org/officeDocument/2006/math">
                    <m:r>
                      <a:rPr lang="en-US" sz="3400" b="0" i="1" smtClean="0">
                        <a:latin typeface="Cambria Math" panose="02040503050406030204" pitchFamily="18" charset="0"/>
                        <a:ea typeface="Cambria Math" panose="02040503050406030204" pitchFamily="18" charset="0"/>
                      </a:rPr>
                      <m:t>ℒ</m:t>
                    </m:r>
                  </m:oMath>
                </a14:m>
                <a:r>
                  <a:rPr lang="en-US" sz="3400" dirty="0"/>
                  <a:t> </a:t>
                </a:r>
              </a:p>
              <a:p>
                <a:pPr lvl="1"/>
                <a:r>
                  <a:rPr lang="en-US" sz="3000" dirty="0"/>
                  <a:t>Unique to the system, not </a:t>
                </a:r>
                <a14:m>
                  <m:oMath xmlns:m="http://schemas.openxmlformats.org/officeDocument/2006/math">
                    <m:sSup>
                      <m:sSupPr>
                        <m:ctrlPr>
                          <a:rPr lang="en-US" sz="3000" i="1" smtClean="0">
                            <a:latin typeface="Cambria Math" panose="02040503050406030204" pitchFamily="18" charset="0"/>
                          </a:rPr>
                        </m:ctrlPr>
                      </m:sSupPr>
                      <m:e>
                        <m:bar>
                          <m:barPr>
                            <m:ctrlPr>
                              <a:rPr lang="en-US" sz="3000" i="1" smtClean="0">
                                <a:latin typeface="Cambria Math" panose="02040503050406030204" pitchFamily="18" charset="0"/>
                              </a:rPr>
                            </m:ctrlPr>
                          </m:barPr>
                          <m:e>
                            <m:r>
                              <a:rPr lang="en-US" sz="3000" b="0" i="1" smtClean="0">
                                <a:latin typeface="Cambria Math" panose="02040503050406030204" pitchFamily="18" charset="0"/>
                              </a:rPr>
                              <m:t>𝑦</m:t>
                            </m:r>
                          </m:e>
                        </m:bar>
                      </m:e>
                      <m:sup>
                        <m:r>
                          <a:rPr lang="en-US" sz="3000" b="0" i="1" smtClean="0">
                            <a:latin typeface="Cambria Math" panose="02040503050406030204" pitchFamily="18" charset="0"/>
                          </a:rPr>
                          <m:t>∗</m:t>
                        </m:r>
                      </m:sup>
                    </m:sSup>
                  </m:oMath>
                </a14:m>
                <a:endParaRPr lang="en-US" sz="3000" dirty="0"/>
              </a:p>
              <a:p>
                <a:pPr lvl="1"/>
                <a14:m>
                  <m:oMath xmlns:m="http://schemas.openxmlformats.org/officeDocument/2006/math">
                    <m:sSup>
                      <m:sSupPr>
                        <m:ctrlPr>
                          <a:rPr lang="en-US" sz="3000" b="0" i="1" smtClean="0">
                            <a:latin typeface="Cambria Math" panose="02040503050406030204" pitchFamily="18" charset="0"/>
                          </a:rPr>
                        </m:ctrlPr>
                      </m:sSupPr>
                      <m:e>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𝑝𝑚</m:t>
                            </m:r>
                            <m:r>
                              <a:rPr lang="en-US" sz="3000" b="0" i="1" smtClean="0">
                                <a:latin typeface="Cambria Math" panose="02040503050406030204" pitchFamily="18" charset="0"/>
                              </a:rPr>
                              <m:t>+</m:t>
                            </m:r>
                            <m:r>
                              <a:rPr lang="en-US" sz="3000" b="0" i="1" smtClean="0">
                                <a:latin typeface="Cambria Math" panose="02040503050406030204" pitchFamily="18" charset="0"/>
                              </a:rPr>
                              <m:t>𝑝𝑟</m:t>
                            </m:r>
                          </m:e>
                        </m:d>
                      </m:e>
                      <m:sup>
                        <m:r>
                          <a:rPr lang="en-US" sz="3000" b="0" i="1" smtClean="0">
                            <a:latin typeface="Cambria Math" panose="02040503050406030204" pitchFamily="18" charset="0"/>
                          </a:rPr>
                          <m:t>2</m:t>
                        </m:r>
                      </m:sup>
                    </m:sSup>
                  </m:oMath>
                </a14:m>
                <a:r>
                  <a:rPr lang="en-US" sz="3000" dirty="0"/>
                  <a:t> trials per controller under Policy Iteration</a:t>
                </a:r>
              </a:p>
              <a:p>
                <a:r>
                  <a:rPr lang="en-US" sz="3400" dirty="0"/>
                  <a:t>Logical Cost Matrices</a:t>
                </a:r>
              </a:p>
              <a:p>
                <a:pPr lvl="1"/>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𝛿</m:t>
                        </m:r>
                      </m:e>
                      <m:sub>
                        <m:r>
                          <a:rPr lang="en-US" sz="3000" b="0" i="1" smtClean="0">
                            <a:latin typeface="Cambria Math" panose="02040503050406030204" pitchFamily="18" charset="0"/>
                          </a:rPr>
                          <m:t>𝑗</m:t>
                        </m:r>
                      </m:sub>
                    </m:sSub>
                    <m:bar>
                      <m:barPr>
                        <m:ctrlPr>
                          <a:rPr lang="en-US" sz="3000" b="0" i="1" smtClean="0">
                            <a:latin typeface="Cambria Math" panose="02040503050406030204" pitchFamily="18" charset="0"/>
                          </a:rPr>
                        </m:ctrlPr>
                      </m:barPr>
                      <m:e>
                        <m:r>
                          <a:rPr lang="en-US" sz="3000" b="0" i="1" smtClean="0">
                            <a:latin typeface="Cambria Math" panose="02040503050406030204" pitchFamily="18" charset="0"/>
                          </a:rPr>
                          <m:t>𝑢</m:t>
                        </m:r>
                      </m:e>
                    </m:bar>
                  </m:oMath>
                </a14:m>
                <a:r>
                  <a:rPr lang="en-US" sz="3000" dirty="0"/>
                  <a:t> should be free</a:t>
                </a:r>
              </a:p>
              <a:p>
                <a:pPr lvl="1"/>
                <a:r>
                  <a:rPr lang="en-US" sz="3000" dirty="0"/>
                  <a:t>Requires more exploration </a:t>
                </a:r>
                <a14:m>
                  <m:oMath xmlns:m="http://schemas.openxmlformats.org/officeDocument/2006/math">
                    <m:r>
                      <a:rPr lang="en-US" sz="3000" b="0" i="1" smtClean="0">
                        <a:latin typeface="Cambria Math" panose="02040503050406030204" pitchFamily="18" charset="0"/>
                      </a:rPr>
                      <m:t>𝑣</m:t>
                    </m:r>
                    <m:r>
                      <a:rPr lang="en-US" sz="3000" b="0" i="1" smtClean="0">
                        <a:latin typeface="Cambria Math" panose="02040503050406030204" pitchFamily="18" charset="0"/>
                      </a:rPr>
                      <m:t>(</m:t>
                    </m:r>
                    <m:r>
                      <a:rPr lang="en-US" sz="3000" b="0" i="1" smtClean="0">
                        <a:latin typeface="Cambria Math" panose="02040503050406030204" pitchFamily="18" charset="0"/>
                      </a:rPr>
                      <m:t>𝑘</m:t>
                    </m:r>
                    <m:r>
                      <a:rPr lang="en-US" sz="3000" b="0" i="1" smtClean="0">
                        <a:latin typeface="Cambria Math" panose="02040503050406030204" pitchFamily="18" charset="0"/>
                      </a:rPr>
                      <m:t>)</m:t>
                    </m:r>
                  </m:oMath>
                </a14:m>
                <a:endParaRPr lang="en-US" sz="3000" dirty="0"/>
              </a:p>
              <a:p>
                <a:endParaRPr lang="en-US" dirty="0"/>
              </a:p>
            </p:txBody>
          </p:sp>
        </mc:Choice>
        <mc:Fallback xmlns="">
          <p:sp>
            <p:nvSpPr>
              <p:cNvPr id="3" name="Text Placeholder 2">
                <a:extLst>
                  <a:ext uri="{FF2B5EF4-FFF2-40B4-BE49-F238E27FC236}">
                    <a16:creationId xmlns:a16="http://schemas.microsoft.com/office/drawing/2014/main" id="{768B36DE-883A-BCA6-FD5D-670E26518D9D}"/>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D629E4-AFF8-9563-88FB-D907886E30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9644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FA595FB-84B5-AA41-C104-A1A43F770D87}"/>
              </a:ext>
            </a:extLst>
          </p:cNvPr>
          <p:cNvSpPr>
            <a:spLocks noGrp="1"/>
          </p:cNvSpPr>
          <p:nvPr>
            <p:ph type="title"/>
          </p:nvPr>
        </p:nvSpPr>
        <p:spPr>
          <a:xfrm>
            <a:off x="839788" y="457200"/>
            <a:ext cx="3932237" cy="1600200"/>
          </a:xfrm>
        </p:spPr>
        <p:txBody>
          <a:bodyPr/>
          <a:lstStyle/>
          <a:p>
            <a:r>
              <a:rPr lang="en-US" dirty="0"/>
              <a:t>Small Shapes</a:t>
            </a:r>
          </a:p>
        </p:txBody>
      </p:sp>
      <p:pic>
        <p:nvPicPr>
          <p:cNvPr id="5" name="Picture 4">
            <a:extLst>
              <a:ext uri="{FF2B5EF4-FFF2-40B4-BE49-F238E27FC236}">
                <a16:creationId xmlns:a16="http://schemas.microsoft.com/office/drawing/2014/main" id="{5E636519-6ABC-E010-6687-705029E5A48F}"/>
              </a:ext>
            </a:extLst>
          </p:cNvPr>
          <p:cNvPicPr>
            <a:picLocks noChangeAspect="1"/>
          </p:cNvPicPr>
          <p:nvPr/>
        </p:nvPicPr>
        <p:blipFill>
          <a:blip r:embed="rId2"/>
          <a:stretch>
            <a:fillRect/>
          </a:stretch>
        </p:blipFill>
        <p:spPr>
          <a:xfrm>
            <a:off x="5800437" y="457200"/>
            <a:ext cx="5055275" cy="5648352"/>
          </a:xfrm>
          <a:prstGeom prst="rect">
            <a:avLst/>
          </a:prstGeom>
          <a:noFill/>
          <a:ln w="9525">
            <a:solidFill>
              <a:schemeClr val="tx1"/>
            </a:solidFill>
          </a:ln>
        </p:spPr>
      </p:pic>
      <mc:AlternateContent xmlns:mc="http://schemas.openxmlformats.org/markup-compatibility/2006" xmlns:a14="http://schemas.microsoft.com/office/drawing/2010/main">
        <mc:Choice Requires="a14">
          <p:sp>
            <p:nvSpPr>
              <p:cNvPr id="12" name="Text Placeholder 3">
                <a:extLst>
                  <a:ext uri="{FF2B5EF4-FFF2-40B4-BE49-F238E27FC236}">
                    <a16:creationId xmlns:a16="http://schemas.microsoft.com/office/drawing/2014/main" id="{C1E5D3B4-B529-E1DB-257C-D93B9D75C945}"/>
                  </a:ext>
                </a:extLst>
              </p:cNvPr>
              <p:cNvSpPr>
                <a:spLocks noGrp="1"/>
              </p:cNvSpPr>
              <p:nvPr>
                <p:ph type="body" idx="1"/>
              </p:nvPr>
            </p:nvSpPr>
            <p:spPr>
              <a:xfrm>
                <a:off x="839788" y="2057400"/>
                <a:ext cx="4704669" cy="3811588"/>
              </a:xfrm>
            </p:spPr>
            <p:txBody>
              <a:bodyPr/>
              <a:lstStyle/>
              <a:p>
                <a:r>
                  <a:rPr lang="en-US" b="0" dirty="0"/>
                  <a:t>	</a:t>
                </a:r>
                <a14:m>
                  <m:oMath xmlns:m="http://schemas.openxmlformats.org/officeDocument/2006/math">
                    <m:r>
                      <a:rPr lang="en-US" sz="3000" b="0" i="1" smtClean="0">
                        <a:latin typeface="Cambria Math" panose="02040503050406030204" pitchFamily="18" charset="0"/>
                      </a:rPr>
                      <m:t>𝑝</m:t>
                    </m:r>
                    <m:r>
                      <a:rPr lang="en-US" sz="3000" b="0" i="1" smtClean="0">
                        <a:latin typeface="Cambria Math" panose="02040503050406030204" pitchFamily="18" charset="0"/>
                      </a:rPr>
                      <m:t>=10</m:t>
                    </m:r>
                  </m:oMath>
                </a14:m>
                <a:endParaRPr lang="en-US" sz="3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000" b="0" i="1" smtClean="0">
                          <a:latin typeface="Cambria Math" panose="02040503050406030204" pitchFamily="18" charset="0"/>
                        </a:rPr>
                        <m:t>𝑄</m:t>
                      </m:r>
                      <m:r>
                        <a:rPr lang="en-US" sz="3000" b="0" i="1" smtClean="0">
                          <a:latin typeface="Cambria Math" panose="02040503050406030204" pitchFamily="18" charset="0"/>
                        </a:rPr>
                        <m:t>=100</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𝐼</m:t>
                          </m:r>
                        </m:e>
                        <m:sub>
                          <m:r>
                            <a:rPr lang="en-US" sz="3000" b="0" i="1" smtClean="0">
                              <a:latin typeface="Cambria Math" panose="02040503050406030204" pitchFamily="18" charset="0"/>
                            </a:rPr>
                            <m:t>20×20</m:t>
                          </m:r>
                        </m:sub>
                      </m:sSub>
                    </m:oMath>
                  </m:oMathPara>
                </a14:m>
                <a:endParaRPr lang="en-US" sz="3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000" b="0" i="1" smtClean="0">
                          <a:latin typeface="Cambria Math" panose="02040503050406030204" pitchFamily="18" charset="0"/>
                        </a:rPr>
                        <m:t>𝑅</m:t>
                      </m:r>
                      <m:r>
                        <a:rPr lang="en-US" sz="3000" b="0" i="1" smtClean="0">
                          <a:latin typeface="Cambria Math" panose="02040503050406030204" pitchFamily="18" charset="0"/>
                        </a:rPr>
                        <m:t>=1×</m:t>
                      </m:r>
                      <m:sSup>
                        <m:sSupPr>
                          <m:ctrlPr>
                            <a:rPr lang="en-US" sz="3000" b="0" i="1" smtClean="0">
                              <a:latin typeface="Cambria Math" panose="02040503050406030204" pitchFamily="18" charset="0"/>
                            </a:rPr>
                          </m:ctrlPr>
                        </m:sSupPr>
                        <m:e>
                          <m:r>
                            <a:rPr lang="en-US" sz="3000" b="0" i="1" smtClean="0">
                              <a:latin typeface="Cambria Math" panose="02040503050406030204" pitchFamily="18" charset="0"/>
                            </a:rPr>
                            <m:t>10</m:t>
                          </m:r>
                        </m:e>
                        <m:sup>
                          <m:r>
                            <a:rPr lang="en-US" sz="3000" b="0" i="1" smtClean="0">
                              <a:latin typeface="Cambria Math" panose="02040503050406030204" pitchFamily="18" charset="0"/>
                            </a:rPr>
                            <m:t>−6</m:t>
                          </m:r>
                        </m:sup>
                      </m:sSup>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𝐼</m:t>
                          </m:r>
                        </m:e>
                        <m:sub>
                          <m:r>
                            <a:rPr lang="en-US" sz="3000" b="0" i="1" smtClean="0">
                              <a:latin typeface="Cambria Math" panose="02040503050406030204" pitchFamily="18" charset="0"/>
                            </a:rPr>
                            <m:t>20×20</m:t>
                          </m:r>
                        </m:sub>
                      </m:sSub>
                    </m:oMath>
                  </m:oMathPara>
                </a14:m>
                <a:endParaRPr lang="en-US" sz="3000" dirty="0"/>
              </a:p>
              <a:p>
                <a:pPr/>
                <a14:m>
                  <m:oMathPara xmlns:m="http://schemas.openxmlformats.org/officeDocument/2006/math">
                    <m:oMathParaPr>
                      <m:jc m:val="left"/>
                    </m:oMathParaPr>
                    <m:oMath xmlns:m="http://schemas.openxmlformats.org/officeDocument/2006/math">
                      <m:r>
                        <a:rPr lang="en-US" sz="3000" b="0" i="1" smtClean="0">
                          <a:latin typeface="Cambria Math" panose="02040503050406030204" pitchFamily="18" charset="0"/>
                        </a:rPr>
                        <m:t>𝑣</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𝑘</m:t>
                          </m:r>
                        </m:e>
                      </m:d>
                      <m:r>
                        <a:rPr lang="en-US" sz="3000" b="0" i="1" smtClean="0">
                          <a:latin typeface="Cambria Math" panose="02040503050406030204" pitchFamily="18" charset="0"/>
                        </a:rPr>
                        <m:t>∈[−1000, 1000]</m:t>
                      </m:r>
                    </m:oMath>
                  </m:oMathPara>
                </a14:m>
                <a:endParaRPr lang="en-US" sz="3000" b="0" dirty="0"/>
              </a:p>
            </p:txBody>
          </p:sp>
        </mc:Choice>
        <mc:Fallback xmlns="">
          <p:sp>
            <p:nvSpPr>
              <p:cNvPr id="12" name="Text Placeholder 3">
                <a:extLst>
                  <a:ext uri="{FF2B5EF4-FFF2-40B4-BE49-F238E27FC236}">
                    <a16:creationId xmlns:a16="http://schemas.microsoft.com/office/drawing/2014/main" id="{C1E5D3B4-B529-E1DB-257C-D93B9D75C945}"/>
                  </a:ext>
                </a:extLst>
              </p:cNvPr>
              <p:cNvSpPr>
                <a:spLocks noGrp="1" noRot="1" noChangeAspect="1" noMove="1" noResize="1" noEditPoints="1" noAdjustHandles="1" noChangeArrowheads="1" noChangeShapeType="1" noTextEdit="1"/>
              </p:cNvSpPr>
              <p:nvPr>
                <p:ph type="body" idx="1"/>
              </p:nvPr>
            </p:nvSpPr>
            <p:spPr>
              <a:xfrm>
                <a:off x="839788" y="2057400"/>
                <a:ext cx="4704669" cy="3811588"/>
              </a:xfrm>
              <a:blipFill>
                <a:blip r:embed="rId3"/>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7F866F9-9E70-B3D9-EE50-B4F79D6B76B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13</a:t>
            </a:fld>
            <a:endParaRPr lang="en-US"/>
          </a:p>
        </p:txBody>
      </p:sp>
    </p:spTree>
    <p:extLst>
      <p:ext uri="{BB962C8B-B14F-4D97-AF65-F5344CB8AC3E}">
        <p14:creationId xmlns:p14="http://schemas.microsoft.com/office/powerpoint/2010/main" val="378711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DA169-78C5-5A3F-96E5-A592F5BA564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CC3754E-F228-49A4-C0A5-9E0564416F39}"/>
              </a:ext>
            </a:extLst>
          </p:cNvPr>
          <p:cNvSpPr>
            <a:spLocks noGrp="1"/>
          </p:cNvSpPr>
          <p:nvPr>
            <p:ph type="title"/>
          </p:nvPr>
        </p:nvSpPr>
        <p:spPr>
          <a:xfrm>
            <a:off x="839788" y="457200"/>
            <a:ext cx="3932237" cy="1600200"/>
          </a:xfrm>
        </p:spPr>
        <p:txBody>
          <a:bodyPr wrap="square" anchor="b">
            <a:normAutofit/>
          </a:bodyPr>
          <a:lstStyle/>
          <a:p>
            <a:r>
              <a:rPr lang="en-US" dirty="0"/>
              <a:t>Big Shapes</a:t>
            </a:r>
          </a:p>
        </p:txBody>
      </p:sp>
      <p:pic>
        <p:nvPicPr>
          <p:cNvPr id="4" name="Picture 3" descr="A close up of numbers&#10;&#10;AI-generated content may be incorrect.">
            <a:extLst>
              <a:ext uri="{FF2B5EF4-FFF2-40B4-BE49-F238E27FC236}">
                <a16:creationId xmlns:a16="http://schemas.microsoft.com/office/drawing/2014/main" id="{919F27FB-06A0-2030-2EC9-BCBE0E0DD89B}"/>
              </a:ext>
            </a:extLst>
          </p:cNvPr>
          <p:cNvPicPr>
            <a:picLocks noChangeAspect="1"/>
          </p:cNvPicPr>
          <p:nvPr/>
        </p:nvPicPr>
        <p:blipFill>
          <a:blip r:embed="rId2"/>
          <a:stretch>
            <a:fillRect/>
          </a:stretch>
        </p:blipFill>
        <p:spPr>
          <a:xfrm>
            <a:off x="839788" y="2130930"/>
            <a:ext cx="10596493" cy="2596139"/>
          </a:xfrm>
          <a:prstGeom prst="rect">
            <a:avLst/>
          </a:prstGeom>
          <a:noFill/>
          <a:ln w="9525">
            <a:solidFill>
              <a:schemeClr val="tx1"/>
            </a:solidFill>
          </a:ln>
        </p:spPr>
      </p:pic>
      <p:sp>
        <p:nvSpPr>
          <p:cNvPr id="3" name="Slide Number Placeholder 2">
            <a:extLst>
              <a:ext uri="{FF2B5EF4-FFF2-40B4-BE49-F238E27FC236}">
                <a16:creationId xmlns:a16="http://schemas.microsoft.com/office/drawing/2014/main" id="{5C772D0D-8E2F-5CAC-0688-1EB183BBF080}"/>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14</a:t>
            </a:fld>
            <a:endParaRPr lang="en-US"/>
          </a:p>
        </p:txBody>
      </p:sp>
      <p:sp>
        <p:nvSpPr>
          <p:cNvPr id="7" name="Text Placeholder 6">
            <a:extLst>
              <a:ext uri="{FF2B5EF4-FFF2-40B4-BE49-F238E27FC236}">
                <a16:creationId xmlns:a16="http://schemas.microsoft.com/office/drawing/2014/main" id="{5786C662-8083-6218-36E9-82FB079F03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57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688955-B672-21C7-33E2-9AD2161D1703}"/>
              </a:ext>
            </a:extLst>
          </p:cNvPr>
          <p:cNvSpPr>
            <a:spLocks noGrp="1"/>
          </p:cNvSpPr>
          <p:nvPr>
            <p:ph type="title"/>
          </p:nvPr>
        </p:nvSpPr>
        <p:spPr/>
        <p:txBody>
          <a:bodyPr/>
          <a:lstStyle/>
          <a:p>
            <a:pPr algn="ctr"/>
            <a:r>
              <a:rPr lang="en-US" dirty="0"/>
              <a:t>The Problem</a:t>
            </a:r>
          </a:p>
        </p:txBody>
      </p:sp>
      <p:sp>
        <p:nvSpPr>
          <p:cNvPr id="4" name="Text Placeholder 3">
            <a:extLst>
              <a:ext uri="{FF2B5EF4-FFF2-40B4-BE49-F238E27FC236}">
                <a16:creationId xmlns:a16="http://schemas.microsoft.com/office/drawing/2014/main" id="{FE9829B2-CF3B-74E3-6FCD-FF4963B21030}"/>
              </a:ext>
            </a:extLst>
          </p:cNvPr>
          <p:cNvSpPr>
            <a:spLocks noGrp="1"/>
          </p:cNvSpPr>
          <p:nvPr>
            <p:ph type="body" idx="1"/>
          </p:nvPr>
        </p:nvSpPr>
        <p:spPr>
          <a:xfrm>
            <a:off x="838200" y="1930174"/>
            <a:ext cx="10515600" cy="2628220"/>
          </a:xfrm>
        </p:spPr>
        <p:txBody>
          <a:bodyPr anchor="ctr"/>
          <a:lstStyle/>
          <a:p>
            <a:pPr marL="50800" indent="0" algn="ctr">
              <a:buNone/>
            </a:pPr>
            <a:r>
              <a:rPr lang="en-US" sz="3400" dirty="0"/>
              <a:t>The Iterative Learning Control Problem scales the number of effective ‘states’ and ‘inputs’ for a given system, exponentially increasing the data needed for the application of Reinforcement Learning to solve model-free problems - rendering it both monetarily and computationally impractical.</a:t>
            </a:r>
          </a:p>
        </p:txBody>
      </p:sp>
      <p:sp>
        <p:nvSpPr>
          <p:cNvPr id="2" name="Slide Number Placeholder 1">
            <a:extLst>
              <a:ext uri="{FF2B5EF4-FFF2-40B4-BE49-F238E27FC236}">
                <a16:creationId xmlns:a16="http://schemas.microsoft.com/office/drawing/2014/main" id="{3838947C-039E-7127-4748-662ED8B39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23462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88F0E-90B8-3B88-779D-EA488133E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462C7-D01B-C752-EE8A-FCC9DD9F10DE}"/>
              </a:ext>
            </a:extLst>
          </p:cNvPr>
          <p:cNvSpPr>
            <a:spLocks noGrp="1"/>
          </p:cNvSpPr>
          <p:nvPr>
            <p:ph type="title"/>
          </p:nvPr>
        </p:nvSpPr>
        <p:spPr/>
        <p:txBody>
          <a:bodyPr/>
          <a:lstStyle/>
          <a:p>
            <a:r>
              <a:rPr lang="en-US" dirty="0"/>
              <a:t>Methods and Experimentation</a:t>
            </a:r>
          </a:p>
        </p:txBody>
      </p:sp>
      <p:sp>
        <p:nvSpPr>
          <p:cNvPr id="5" name="Text Placeholder 4">
            <a:extLst>
              <a:ext uri="{FF2B5EF4-FFF2-40B4-BE49-F238E27FC236}">
                <a16:creationId xmlns:a16="http://schemas.microsoft.com/office/drawing/2014/main" id="{462E217B-6457-F654-36A9-41CB50B84F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B7F79D-47CA-2995-1126-E9C66AA25C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338821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90B2-688D-3538-253D-3445BEFB1AB7}"/>
              </a:ext>
            </a:extLst>
          </p:cNvPr>
          <p:cNvSpPr>
            <a:spLocks noGrp="1"/>
          </p:cNvSpPr>
          <p:nvPr>
            <p:ph type="title"/>
          </p:nvPr>
        </p:nvSpPr>
        <p:spPr/>
        <p:txBody>
          <a:bodyPr/>
          <a:lstStyle/>
          <a:p>
            <a:r>
              <a:rPr lang="en-US" dirty="0"/>
              <a:t>Basis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CD2AB7B-094C-DA9C-FAA2-E73BFAE2B4ED}"/>
                  </a:ext>
                </a:extLst>
              </p:cNvPr>
              <p:cNvSpPr>
                <a:spLocks noGrp="1"/>
              </p:cNvSpPr>
              <p:nvPr>
                <p:ph type="body" idx="1"/>
              </p:nvPr>
            </p:nvSpPr>
            <p:spPr>
              <a:xfrm>
                <a:off x="838200" y="1557111"/>
                <a:ext cx="10515600" cy="4351338"/>
              </a:xfrm>
            </p:spPr>
            <p:txBody>
              <a:bodyPr/>
              <a:lstStyle/>
              <a:p>
                <a:r>
                  <a:rPr lang="en-US" sz="3400" dirty="0"/>
                  <a:t>Express signals as weighted functions</a:t>
                </a:r>
              </a:p>
              <a:p>
                <a:pPr lvl="1"/>
                <a:r>
                  <a:rPr lang="en-US" sz="3000" dirty="0"/>
                  <a:t>Defined in a Basis Space </a:t>
                </a:r>
                <a14:m>
                  <m:oMath xmlns:m="http://schemas.openxmlformats.org/officeDocument/2006/math">
                    <m:r>
                      <m:rPr>
                        <m:sty m:val="p"/>
                      </m:rPr>
                      <a:rPr lang="en-US" sz="3000" b="0" i="1" smtClean="0">
                        <a:latin typeface="Cambria Math" panose="02040503050406030204" pitchFamily="18" charset="0"/>
                      </a:rPr>
                      <m:t>Φ</m:t>
                    </m:r>
                  </m:oMath>
                </a14:m>
                <a:endParaRPr lang="en-US" sz="3000" dirty="0"/>
              </a:p>
              <a:p>
                <a:pPr lvl="2"/>
                <a14:m>
                  <m:oMath xmlns:m="http://schemas.openxmlformats.org/officeDocument/2006/math">
                    <m:r>
                      <a:rPr lang="en-US" sz="2600" b="0" i="1" smtClean="0">
                        <a:latin typeface="Cambria Math" panose="02040503050406030204" pitchFamily="18" charset="0"/>
                      </a:rPr>
                      <m:t>𝑏</m:t>
                    </m:r>
                  </m:oMath>
                </a14:m>
                <a:r>
                  <a:rPr lang="en-US" sz="2600" dirty="0"/>
                  <a:t> basis functions </a:t>
                </a:r>
                <a14:m>
                  <m:oMath xmlns:m="http://schemas.openxmlformats.org/officeDocument/2006/math">
                    <m:r>
                      <a:rPr lang="en-US" sz="2600" b="0" i="1" smtClean="0">
                        <a:latin typeface="Cambria Math" panose="02040503050406030204" pitchFamily="18" charset="0"/>
                      </a:rPr>
                      <m:t>𝜙</m:t>
                    </m:r>
                  </m:oMath>
                </a14:m>
                <a:r>
                  <a:rPr lang="en-US" sz="2600" dirty="0"/>
                  <a:t> of length </a:t>
                </a:r>
                <a14:m>
                  <m:oMath xmlns:m="http://schemas.openxmlformats.org/officeDocument/2006/math">
                    <m:r>
                      <a:rPr lang="en-US" sz="2600" b="0" i="1" smtClean="0">
                        <a:latin typeface="Cambria Math" panose="02040503050406030204" pitchFamily="18" charset="0"/>
                      </a:rPr>
                      <m:t>ℓ</m:t>
                    </m:r>
                  </m:oMath>
                </a14:m>
                <a:endParaRPr lang="en-US" sz="2600" dirty="0"/>
              </a:p>
              <a:p>
                <a:pPr lvl="1"/>
                <a:r>
                  <a:rPr lang="en-US" sz="3000" dirty="0"/>
                  <a:t>Weighted with </a:t>
                </a:r>
                <a14:m>
                  <m:oMath xmlns:m="http://schemas.openxmlformats.org/officeDocument/2006/math">
                    <m:r>
                      <a:rPr lang="en-US" sz="3000" b="0" i="1" smtClean="0">
                        <a:latin typeface="Cambria Math" panose="02040503050406030204" pitchFamily="18" charset="0"/>
                      </a:rPr>
                      <m:t>𝑏</m:t>
                    </m:r>
                  </m:oMath>
                </a14:m>
                <a:r>
                  <a:rPr lang="en-US" sz="3000" dirty="0"/>
                  <a:t> </a:t>
                </a:r>
                <a14:m>
                  <m:oMath xmlns:m="http://schemas.openxmlformats.org/officeDocument/2006/math">
                    <m:r>
                      <a:rPr lang="en-US" sz="3000" i="1" smtClean="0">
                        <a:latin typeface="Cambria Math" panose="02040503050406030204" pitchFamily="18" charset="0"/>
                        <a:ea typeface="Cambria Math" panose="02040503050406030204" pitchFamily="18" charset="0"/>
                      </a:rPr>
                      <m:t>𝛽</m:t>
                    </m:r>
                  </m:oMath>
                </a14:m>
                <a:r>
                  <a:rPr lang="en-US" sz="3000" b="0" dirty="0"/>
                  <a:t>s</a:t>
                </a:r>
              </a:p>
              <a:p>
                <a:pPr marL="762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m:rPr>
                          <m:sty m:val="p"/>
                        </m:rPr>
                        <a:rPr lang="en-US" b="0" i="0" smtClean="0">
                          <a:latin typeface="Cambria Math" panose="02040503050406030204" pitchFamily="18" charset="0"/>
                        </a:rPr>
                        <m:t>Φ</m:t>
                      </m:r>
                      <m:r>
                        <a:rPr lang="en-US" b="0" i="1" smtClean="0">
                          <a:latin typeface="Cambria Math" panose="02040503050406030204" pitchFamily="18" charset="0"/>
                        </a:rPr>
                        <m:t>𝛽</m:t>
                      </m:r>
                    </m:oMath>
                  </m:oMathPara>
                </a14:m>
                <a:endParaRPr lang="en-US" b="0" dirty="0"/>
              </a:p>
              <a:p>
                <a:pPr marL="76200" indent="0">
                  <a:buNone/>
                </a:pPr>
                <a:endParaRPr lang="en-US" b="0" dirty="0"/>
              </a:p>
              <a:p>
                <a:pPr marL="76200" indent="0" algn="ctr">
                  <a:buNone/>
                </a:pPr>
                <a14:m>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plcHide m:val="on"/>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e/>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𝑏</m:t>
                                  </m:r>
                                </m:sub>
                              </m:sSub>
                            </m:e>
                          </m:mr>
                          <m:mr>
                            <m:e>
                              <m:r>
                                <a:rPr lang="en-US" b="0" i="1" smtClean="0">
                                  <a:latin typeface="Cambria Math" panose="02040503050406030204" pitchFamily="18" charset="0"/>
                                </a:rPr>
                                <m:t>|</m:t>
                              </m:r>
                            </m:e>
                            <m:e/>
                            <m:e>
                              <m:r>
                                <a:rPr lang="en-US" b="0" i="1" smtClean="0">
                                  <a:latin typeface="Cambria Math" panose="02040503050406030204" pitchFamily="18" charset="0"/>
                                </a:rPr>
                                <m:t>|</m:t>
                              </m:r>
                            </m:e>
                          </m:mr>
                        </m:m>
                      </m:e>
                    </m:d>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mr>
                          <m:mr>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𝑏</m:t>
                                  </m:r>
                                </m:sub>
                              </m:sSub>
                            </m:e>
                          </m:mr>
                        </m:m>
                      </m:e>
                    </m:d>
                  </m:oMath>
                </a14:m>
                <a:endParaRPr lang="en-US" dirty="0"/>
              </a:p>
            </p:txBody>
          </p:sp>
        </mc:Choice>
        <mc:Fallback xmlns="">
          <p:sp>
            <p:nvSpPr>
              <p:cNvPr id="3" name="Text Placeholder 2">
                <a:extLst>
                  <a:ext uri="{FF2B5EF4-FFF2-40B4-BE49-F238E27FC236}">
                    <a16:creationId xmlns:a16="http://schemas.microsoft.com/office/drawing/2014/main" id="{DCD2AB7B-094C-DA9C-FAA2-E73BFAE2B4ED}"/>
                  </a:ext>
                </a:extLst>
              </p:cNvPr>
              <p:cNvSpPr>
                <a:spLocks noGrp="1" noRot="1" noChangeAspect="1" noMove="1" noResize="1" noEditPoints="1" noAdjustHandles="1" noChangeArrowheads="1" noChangeShapeType="1" noTextEdit="1"/>
              </p:cNvSpPr>
              <p:nvPr>
                <p:ph type="body" idx="1"/>
              </p:nvPr>
            </p:nvSpPr>
            <p:spPr>
              <a:xfrm>
                <a:off x="838200" y="1557111"/>
                <a:ext cx="10515600" cy="4351338"/>
              </a:xfrm>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DB39581-CCFB-810C-BA9B-BC7E87751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Tree>
    <p:extLst>
      <p:ext uri="{BB962C8B-B14F-4D97-AF65-F5344CB8AC3E}">
        <p14:creationId xmlns:p14="http://schemas.microsoft.com/office/powerpoint/2010/main" val="107181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16DE7-05DA-2DFF-FA41-F8892D964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F1BAD-EC94-AA3A-B46C-130103940FB5}"/>
              </a:ext>
            </a:extLst>
          </p:cNvPr>
          <p:cNvSpPr>
            <a:spLocks noGrp="1"/>
          </p:cNvSpPr>
          <p:nvPr>
            <p:ph type="title"/>
          </p:nvPr>
        </p:nvSpPr>
        <p:spPr/>
        <p:txBody>
          <a:bodyPr/>
          <a:lstStyle/>
          <a:p>
            <a:r>
              <a:rPr lang="en-US" dirty="0"/>
              <a:t>Basis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3E0C842-A894-8486-F727-959DFD8CB505}"/>
                  </a:ext>
                </a:extLst>
              </p:cNvPr>
              <p:cNvSpPr>
                <a:spLocks noGrp="1"/>
              </p:cNvSpPr>
              <p:nvPr>
                <p:ph type="body" idx="1"/>
              </p:nvPr>
            </p:nvSpPr>
            <p:spPr>
              <a:xfrm>
                <a:off x="838200" y="1578882"/>
                <a:ext cx="10515600" cy="4351338"/>
              </a:xfrm>
            </p:spPr>
            <p:txBody>
              <a:bodyPr/>
              <a:lstStyle/>
              <a:p>
                <a:pPr marL="533400" indent="-457200"/>
                <a:r>
                  <a:rPr lang="en-US" sz="3400" dirty="0"/>
                  <a:t>Implied identity space previously</a:t>
                </a:r>
              </a:p>
              <a:p>
                <a:pPr marL="533400" lvl="1" indent="0">
                  <a:buNone/>
                </a:pPr>
                <a:endParaRPr lang="en-US" dirty="0"/>
              </a:p>
              <a:p>
                <a:pPr marL="533400" lvl="1" indent="0">
                  <a:buNone/>
                </a:pPr>
                <a:endParaRPr lang="en-US" dirty="0"/>
              </a:p>
              <a:p>
                <a:pPr marL="7620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eqArr>
                                  <m:eqArrPr>
                                    <m:ctrlPr>
                                      <a:rPr lang="en-US" i="1" smtClean="0">
                                        <a:latin typeface="Cambria Math" panose="02040503050406030204" pitchFamily="18" charset="0"/>
                                      </a:rPr>
                                    </m:ctrlPr>
                                  </m:eqArrPr>
                                  <m:e>
                                    <m:r>
                                      <a:rPr lang="en-US" b="0" i="1" smtClean="0">
                                        <a:latin typeface="Cambria Math" panose="02040503050406030204" pitchFamily="18" charset="0"/>
                                      </a:rPr>
                                      <m:t>8</m:t>
                                    </m:r>
                                  </m:e>
                                  <m:e>
                                    <m:r>
                                      <a:rPr lang="en-US" b="0" i="1" smtClean="0">
                                        <a:latin typeface="Cambria Math" panose="02040503050406030204" pitchFamily="18" charset="0"/>
                                      </a:rPr>
                                      <m:t>13</m:t>
                                    </m:r>
                                  </m:e>
                                </m:eqArr>
                              </m:e>
                            </m:mr>
                            <m:mr>
                              <m:e>
                                <m:r>
                                  <a:rPr lang="en-US" b="0" i="1" smtClean="0">
                                    <a:latin typeface="Cambria Math" panose="02040503050406030204" pitchFamily="18" charset="0"/>
                                  </a:rPr>
                                  <m:t>−4</m:t>
                                </m:r>
                              </m:e>
                            </m:mr>
                            <m:mr>
                              <m:e>
                                <m:r>
                                  <a:rPr lang="en-US" b="0" i="1" smtClean="0">
                                    <a:latin typeface="Cambria Math" panose="02040503050406030204" pitchFamily="18" charset="0"/>
                                  </a:rPr>
                                  <m:t>9</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plcHide m:val="on"/>
                              <m:mcs>
                                <m:mc>
                                  <m:mcPr>
                                    <m:count m:val="5"/>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e/>
                              <m:e/>
                              <m:e/>
                            </m:mr>
                            <m:mr>
                              <m:e/>
                              <m:e>
                                <m:r>
                                  <a:rPr lang="en-US" b="0" i="1" smtClean="0">
                                    <a:latin typeface="Cambria Math" panose="02040503050406030204" pitchFamily="18" charset="0"/>
                                  </a:rPr>
                                  <m:t>1</m:t>
                                </m:r>
                              </m:e>
                              <m:e/>
                              <m:e/>
                              <m:e/>
                            </m:mr>
                            <m:mr>
                              <m:e/>
                              <m:e/>
                              <m:e>
                                <m:r>
                                  <a:rPr lang="en-US" b="0" i="1" smtClean="0">
                                    <a:latin typeface="Cambria Math" panose="02040503050406030204" pitchFamily="18" charset="0"/>
                                  </a:rPr>
                                  <m:t>1</m:t>
                                </m:r>
                              </m:e>
                              <m:e/>
                              <m:e/>
                            </m:mr>
                            <m:mr>
                              <m:e/>
                              <m:e/>
                              <m:e/>
                              <m:e>
                                <m:r>
                                  <a:rPr lang="en-US" b="0" i="1" smtClean="0">
                                    <a:latin typeface="Cambria Math" panose="02040503050406030204" pitchFamily="18" charset="0"/>
                                  </a:rPr>
                                  <m:t>1</m:t>
                                </m:r>
                              </m:e>
                              <m:e/>
                            </m:mr>
                            <m:mr>
                              <m:e/>
                              <m:e/>
                              <m:e/>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8</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13</m:t>
                                    </m:r>
                                  </m:e>
                                  <m:e>
                                    <m:r>
                                      <a:rPr lang="en-US" b="0" i="1" smtClean="0">
                                        <a:latin typeface="Cambria Math" panose="02040503050406030204" pitchFamily="18" charset="0"/>
                                      </a:rPr>
                                      <m:t>−4</m:t>
                                    </m:r>
                                  </m:e>
                                  <m:e>
                                    <m:r>
                                      <a:rPr lang="en-US" b="0" i="1" smtClean="0">
                                        <a:latin typeface="Cambria Math" panose="02040503050406030204" pitchFamily="18" charset="0"/>
                                      </a:rPr>
                                      <m:t>9</m:t>
                                    </m:r>
                                  </m:e>
                                </m:eqArr>
                              </m:e>
                            </m:mr>
                          </m:m>
                        </m:e>
                      </m:d>
                    </m:oMath>
                  </m:oMathPara>
                </a14:m>
                <a:endParaRPr lang="en-US" dirty="0"/>
              </a:p>
            </p:txBody>
          </p:sp>
        </mc:Choice>
        <mc:Fallback xmlns="">
          <p:sp>
            <p:nvSpPr>
              <p:cNvPr id="3" name="Text Placeholder 2">
                <a:extLst>
                  <a:ext uri="{FF2B5EF4-FFF2-40B4-BE49-F238E27FC236}">
                    <a16:creationId xmlns:a16="http://schemas.microsoft.com/office/drawing/2014/main" id="{B3E0C842-A894-8486-F727-959DFD8CB505}"/>
                  </a:ext>
                </a:extLst>
              </p:cNvPr>
              <p:cNvSpPr>
                <a:spLocks noGrp="1" noRot="1" noChangeAspect="1" noMove="1" noResize="1" noEditPoints="1" noAdjustHandles="1" noChangeArrowheads="1" noChangeShapeType="1" noTextEdit="1"/>
              </p:cNvSpPr>
              <p:nvPr>
                <p:ph type="body" idx="1"/>
              </p:nvPr>
            </p:nvSpPr>
            <p:spPr>
              <a:xfrm>
                <a:off x="838200" y="1578882"/>
                <a:ext cx="10515600" cy="4351338"/>
              </a:xfrm>
              <a:blipFill>
                <a:blip r:embed="rId2"/>
                <a:stretch>
                  <a:fillRect l="-34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8BE4785-C918-F479-FC53-CDC15BE53A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13458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6B2C4-E2FC-392D-E2D1-E6E993CA9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694D3-35E9-8A7D-70AC-A6D4359B0649}"/>
              </a:ext>
            </a:extLst>
          </p:cNvPr>
          <p:cNvSpPr>
            <a:spLocks noGrp="1"/>
          </p:cNvSpPr>
          <p:nvPr>
            <p:ph type="title"/>
          </p:nvPr>
        </p:nvSpPr>
        <p:spPr/>
        <p:txBody>
          <a:bodyPr/>
          <a:lstStyle/>
          <a:p>
            <a:r>
              <a:rPr lang="en-US" dirty="0"/>
              <a:t>Basis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9B80561-5BD3-3931-DED3-0FAE04EFFCCE}"/>
                  </a:ext>
                </a:extLst>
              </p:cNvPr>
              <p:cNvSpPr>
                <a:spLocks noGrp="1"/>
              </p:cNvSpPr>
              <p:nvPr>
                <p:ph type="body" idx="1"/>
              </p:nvPr>
            </p:nvSpPr>
            <p:spPr>
              <a:xfrm>
                <a:off x="838200" y="1629682"/>
                <a:ext cx="10515600" cy="4351338"/>
              </a:xfrm>
            </p:spPr>
            <p:txBody>
              <a:bodyPr/>
              <a:lstStyle/>
              <a:p>
                <a:pPr marL="533400" indent="-457200"/>
                <a:r>
                  <a:rPr lang="en-US" sz="3400" dirty="0"/>
                  <a:t>Ideal scenario if </a:t>
                </a:r>
                <a14:m>
                  <m:oMath xmlns:m="http://schemas.openxmlformats.org/officeDocument/2006/math">
                    <m:r>
                      <a:rPr lang="en-US" sz="3400" i="1">
                        <a:latin typeface="Cambria Math" panose="02040503050406030204" pitchFamily="18" charset="0"/>
                      </a:rPr>
                      <m:t>𝜔</m:t>
                    </m:r>
                    <m:r>
                      <a:rPr lang="en-US" sz="3400" i="1">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𝜙</m:t>
                        </m:r>
                      </m:e>
                      <m:sub>
                        <m:r>
                          <a:rPr lang="en-US" sz="3400" b="0" i="1" smtClean="0">
                            <a:latin typeface="Cambria Math" panose="02040503050406030204" pitchFamily="18" charset="0"/>
                          </a:rPr>
                          <m:t>1</m:t>
                        </m:r>
                      </m:sub>
                    </m:sSub>
                    <m:r>
                      <a:rPr lang="en-US" sz="3400" i="1">
                        <a:latin typeface="Cambria Math" panose="02040503050406030204" pitchFamily="18" charset="0"/>
                      </a:rPr>
                      <m:t>𝜆</m:t>
                    </m:r>
                    <m:r>
                      <a:rPr lang="en-US" sz="3400" i="1">
                        <a:latin typeface="Cambria Math" panose="02040503050406030204" pitchFamily="18" charset="0"/>
                      </a:rPr>
                      <m:t>=</m:t>
                    </m:r>
                    <m:r>
                      <m:rPr>
                        <m:sty m:val="p"/>
                      </m:rPr>
                      <a:rPr lang="en-US" sz="3400" b="0" i="0" smtClean="0">
                        <a:latin typeface="Cambria Math" panose="02040503050406030204" pitchFamily="18" charset="0"/>
                      </a:rPr>
                      <m:t>Φ</m:t>
                    </m:r>
                    <m:r>
                      <a:rPr lang="en-US" sz="3400" i="1">
                        <a:latin typeface="Cambria Math" panose="02040503050406030204" pitchFamily="18" charset="0"/>
                      </a:rPr>
                      <m:t>𝜆</m:t>
                    </m:r>
                  </m:oMath>
                </a14:m>
                <a:endParaRPr lang="en-US" sz="3400" dirty="0"/>
              </a:p>
              <a:p>
                <a:pPr marL="990600" lvl="1" indent="-457200"/>
                <a:r>
                  <a:rPr lang="en-US" sz="3000" dirty="0"/>
                  <a:t>Reduction in dimensions down to 1</a:t>
                </a:r>
              </a:p>
              <a:p>
                <a:pPr marL="533400" lvl="1" indent="0">
                  <a:buNone/>
                </a:pPr>
                <a:endParaRPr lang="en-US" dirty="0"/>
              </a:p>
              <a:p>
                <a:pPr marL="533400" lvl="1" indent="0">
                  <a:buNone/>
                </a:pPr>
                <a:endParaRPr lang="en-US" dirty="0"/>
              </a:p>
              <a:p>
                <a:pPr marL="7620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eqArr>
                                  <m:eqArrPr>
                                    <m:ctrlPr>
                                      <a:rPr lang="en-US" i="1" smtClean="0">
                                        <a:latin typeface="Cambria Math" panose="02040503050406030204" pitchFamily="18" charset="0"/>
                                      </a:rPr>
                                    </m:ctrlPr>
                                  </m:eqArrPr>
                                  <m:e>
                                    <m:r>
                                      <a:rPr lang="en-US" b="0" i="1" smtClean="0">
                                        <a:latin typeface="Cambria Math" panose="02040503050406030204" pitchFamily="18" charset="0"/>
                                      </a:rPr>
                                      <m:t>8</m:t>
                                    </m:r>
                                  </m:e>
                                  <m:e>
                                    <m:r>
                                      <a:rPr lang="en-US" b="0" i="1" smtClean="0">
                                        <a:latin typeface="Cambria Math" panose="02040503050406030204" pitchFamily="18" charset="0"/>
                                      </a:rPr>
                                      <m:t>13</m:t>
                                    </m:r>
                                  </m:e>
                                </m:eqArr>
                              </m:e>
                            </m:mr>
                            <m:mr>
                              <m:e>
                                <m:r>
                                  <a:rPr lang="en-US" b="0" i="1" smtClean="0">
                                    <a:latin typeface="Cambria Math" panose="02040503050406030204" pitchFamily="18" charset="0"/>
                                  </a:rPr>
                                  <m:t>−4</m:t>
                                </m:r>
                              </m:e>
                            </m:mr>
                            <m:mr>
                              <m:e>
                                <m:r>
                                  <a:rPr lang="en-US" b="0" i="1" smtClean="0">
                                    <a:latin typeface="Cambria Math" panose="02040503050406030204" pitchFamily="18" charset="0"/>
                                  </a:rPr>
                                  <m:t>9</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−4</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−6.5</m:t>
                                    </m:r>
                                  </m:e>
                                  <m:e>
                                    <m:r>
                                      <a:rPr lang="en-US" b="0" i="1" smtClean="0">
                                        <a:latin typeface="Cambria Math" panose="02040503050406030204" pitchFamily="18" charset="0"/>
                                      </a:rPr>
                                      <m:t>2</m:t>
                                    </m:r>
                                  </m:e>
                                  <m:e>
                                    <m:r>
                                      <a:rPr lang="en-US" b="0" i="1" smtClean="0">
                                        <a:latin typeface="Cambria Math" panose="02040503050406030204" pitchFamily="18" charset="0"/>
                                      </a:rPr>
                                      <m:t>−4.5</m:t>
                                    </m:r>
                                  </m:e>
                                </m:eqArr>
                              </m:e>
                            </m:mr>
                          </m:m>
                        </m:e>
                      </m:d>
                      <m:r>
                        <a:rPr lang="en-US" b="0" i="1" smtClean="0">
                          <a:latin typeface="Cambria Math" panose="02040503050406030204" pitchFamily="18" charset="0"/>
                        </a:rPr>
                        <m:t>⋅−2</m:t>
                      </m:r>
                    </m:oMath>
                  </m:oMathPara>
                </a14:m>
                <a:endParaRPr lang="en-US" dirty="0"/>
              </a:p>
            </p:txBody>
          </p:sp>
        </mc:Choice>
        <mc:Fallback xmlns="">
          <p:sp>
            <p:nvSpPr>
              <p:cNvPr id="3" name="Text Placeholder 2">
                <a:extLst>
                  <a:ext uri="{FF2B5EF4-FFF2-40B4-BE49-F238E27FC236}">
                    <a16:creationId xmlns:a16="http://schemas.microsoft.com/office/drawing/2014/main" id="{39B80561-5BD3-3931-DED3-0FAE04EFFCCE}"/>
                  </a:ext>
                </a:extLst>
              </p:cNvPr>
              <p:cNvSpPr>
                <a:spLocks noGrp="1" noRot="1" noChangeAspect="1" noMove="1" noResize="1" noEditPoints="1" noAdjustHandles="1" noChangeArrowheads="1" noChangeShapeType="1" noTextEdit="1"/>
              </p:cNvSpPr>
              <p:nvPr>
                <p:ph type="body" idx="1"/>
              </p:nvPr>
            </p:nvSpPr>
            <p:spPr>
              <a:xfrm>
                <a:off x="838200" y="1629682"/>
                <a:ext cx="10515600" cy="4351338"/>
              </a:xfrm>
              <a:blipFill>
                <a:blip r:embed="rId2"/>
                <a:stretch>
                  <a:fillRect l="-34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047F713-69D9-9E45-EEBF-E27BAF1C1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9702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47CC-1DF9-B4A4-F609-E9381332EC4B}"/>
              </a:ext>
            </a:extLst>
          </p:cNvPr>
          <p:cNvSpPr>
            <a:spLocks noGrp="1"/>
          </p:cNvSpPr>
          <p:nvPr>
            <p:ph type="title"/>
          </p:nvPr>
        </p:nvSpPr>
        <p:spPr/>
        <p:txBody>
          <a:bodyPr/>
          <a:lstStyle/>
          <a:p>
            <a:r>
              <a:rPr lang="en-US" dirty="0"/>
              <a:t>A Quick Intro to Modern Control Theory</a:t>
            </a:r>
          </a:p>
        </p:txBody>
      </p:sp>
      <p:sp>
        <p:nvSpPr>
          <p:cNvPr id="3" name="Text Placeholder 2">
            <a:extLst>
              <a:ext uri="{FF2B5EF4-FFF2-40B4-BE49-F238E27FC236}">
                <a16:creationId xmlns:a16="http://schemas.microsoft.com/office/drawing/2014/main" id="{1570667F-BC66-4D51-B63D-6E90C51736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479AFD-43E8-B9AC-1466-BC1E501849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4167449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0FA5B1-ABED-0043-52B6-B447426D6B54}"/>
              </a:ext>
            </a:extLst>
          </p:cNvPr>
          <p:cNvSpPr>
            <a:spLocks noGrp="1"/>
          </p:cNvSpPr>
          <p:nvPr>
            <p:ph type="title"/>
          </p:nvPr>
        </p:nvSpPr>
        <p:spPr/>
        <p:txBody>
          <a:bodyPr/>
          <a:lstStyle/>
          <a:p>
            <a:r>
              <a:rPr lang="en-US" dirty="0"/>
              <a:t>Chebyshev Polynomial</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CBCFE052-6F89-7377-A605-64FB25F3D688}"/>
                  </a:ext>
                </a:extLst>
              </p:cNvPr>
              <p:cNvSpPr>
                <a:spLocks noGrp="1"/>
              </p:cNvSpPr>
              <p:nvPr>
                <p:ph type="body" idx="1"/>
              </p:nvPr>
            </p:nvSpPr>
            <p:spPr>
              <a:xfrm>
                <a:off x="838200" y="1690688"/>
                <a:ext cx="10515600" cy="4351338"/>
              </a:xfrm>
            </p:spPr>
            <p:txBody>
              <a:bodyPr/>
              <a:lstStyle/>
              <a:p>
                <a:r>
                  <a:rPr lang="en-US" sz="3400" dirty="0"/>
                  <a:t>Recursively defined and independent</a:t>
                </a:r>
              </a:p>
              <a:p>
                <a:r>
                  <a:rPr lang="en-US" sz="3400" dirty="0"/>
                  <a:t>Capture macro features with initial, finer details with later</a:t>
                </a:r>
              </a:p>
              <a:p>
                <a:endParaRPr lang="en-US"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0</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r>
                        <a:rPr lang="en-US" sz="4000" b="0" i="1" smtClean="0">
                          <a:latin typeface="Cambria Math" panose="02040503050406030204" pitchFamily="18" charset="0"/>
                        </a:rPr>
                        <m:t>=1</m:t>
                      </m:r>
                    </m:oMath>
                  </m:oMathPara>
                </a14:m>
                <a:endParaRPr lang="en-US" sz="4000" b="0"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1</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r>
                        <a:rPr lang="en-US" sz="4000" b="0" i="1" smtClean="0">
                          <a:latin typeface="Cambria Math" panose="02040503050406030204" pitchFamily="18" charset="0"/>
                        </a:rPr>
                        <m:t>=</m:t>
                      </m:r>
                      <m:r>
                        <a:rPr lang="en-US" sz="4000" b="0" i="1" smtClean="0">
                          <a:latin typeface="Cambria Math" panose="02040503050406030204" pitchFamily="18" charset="0"/>
                        </a:rPr>
                        <m:t>𝑥</m:t>
                      </m:r>
                    </m:oMath>
                  </m:oMathPara>
                </a14:m>
                <a:endParaRPr lang="en-US" sz="4000" b="0"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r>
                        <a:rPr lang="en-US" sz="4000" b="0" i="1" smtClean="0">
                          <a:latin typeface="Cambria Math" panose="02040503050406030204" pitchFamily="18" charset="0"/>
                        </a:rPr>
                        <m:t>=2</m:t>
                      </m:r>
                      <m:r>
                        <a:rPr lang="en-US" sz="4000" b="0" i="1" smtClean="0">
                          <a:latin typeface="Cambria Math" panose="02040503050406030204" pitchFamily="18" charset="0"/>
                        </a:rPr>
                        <m:t>𝑥</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𝑛</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𝑥</m:t>
                      </m:r>
                      <m:r>
                        <a:rPr lang="en-US" sz="4000" b="0" i="1" smtClean="0">
                          <a:latin typeface="Cambria Math" panose="02040503050406030204" pitchFamily="18" charset="0"/>
                        </a:rPr>
                        <m:t>)</m:t>
                      </m:r>
                    </m:oMath>
                  </m:oMathPara>
                </a14:m>
                <a:endParaRPr lang="en-US" sz="4000" dirty="0"/>
              </a:p>
            </p:txBody>
          </p:sp>
        </mc:Choice>
        <mc:Fallback xmlns="">
          <p:sp>
            <p:nvSpPr>
              <p:cNvPr id="6" name="Text Placeholder 5">
                <a:extLst>
                  <a:ext uri="{FF2B5EF4-FFF2-40B4-BE49-F238E27FC236}">
                    <a16:creationId xmlns:a16="http://schemas.microsoft.com/office/drawing/2014/main" id="{CBCFE052-6F89-7377-A605-64FB25F3D688}"/>
                  </a:ext>
                </a:extLst>
              </p:cNvPr>
              <p:cNvSpPr>
                <a:spLocks noGrp="1" noRot="1" noChangeAspect="1" noMove="1" noResize="1" noEditPoints="1" noAdjustHandles="1" noChangeArrowheads="1" noChangeShapeType="1" noTextEdit="1"/>
              </p:cNvSpPr>
              <p:nvPr>
                <p:ph type="body" idx="1"/>
              </p:nvPr>
            </p:nvSpPr>
            <p:spPr>
              <a:xfrm>
                <a:off x="838200" y="1690688"/>
                <a:ext cx="10515600" cy="4351338"/>
              </a:xfrm>
              <a:blipFill>
                <a:blip r:embed="rId2"/>
                <a:stretch>
                  <a:fillRect l="-638" t="-280" r="-26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0F8A659-4C1F-604F-6F12-F0BFCE5888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619432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146EA496-5149-28E1-97E2-CC62A613EDF3}"/>
                  </a:ext>
                </a:extLst>
              </p:cNvPr>
              <p:cNvSpPr>
                <a:spLocks noGrp="1"/>
              </p:cNvSpPr>
              <p:nvPr>
                <p:ph type="title"/>
              </p:nvPr>
            </p:nvSpPr>
            <p:spPr>
              <a:xfrm>
                <a:off x="839788" y="457200"/>
                <a:ext cx="3932237" cy="1600200"/>
              </a:xfrm>
            </p:spPr>
            <p:txBody>
              <a:bodyPr/>
              <a:lstStyle/>
              <a:p>
                <a14:m>
                  <m:oMath xmlns:m="http://schemas.openxmlformats.org/officeDocument/2006/math">
                    <m:r>
                      <a:rPr lang="en-US" b="1" i="0" smtClean="0">
                        <a:latin typeface="Cambria Math" panose="02040503050406030204" pitchFamily="18" charset="0"/>
                      </a:rPr>
                      <m:t>𝚽</m:t>
                    </m:r>
                  </m:oMath>
                </a14:m>
                <a:r>
                  <a:rPr lang="en-US" dirty="0"/>
                  <a:t> from Chebyshev</a:t>
                </a:r>
              </a:p>
            </p:txBody>
          </p:sp>
        </mc:Choice>
        <mc:Fallback xmlns="">
          <p:sp>
            <p:nvSpPr>
              <p:cNvPr id="10" name="Title 1">
                <a:extLst>
                  <a:ext uri="{FF2B5EF4-FFF2-40B4-BE49-F238E27FC236}">
                    <a16:creationId xmlns:a16="http://schemas.microsoft.com/office/drawing/2014/main" id="{146EA496-5149-28E1-97E2-CC62A613EDF3}"/>
                  </a:ext>
                </a:extLst>
              </p:cNvPr>
              <p:cNvSpPr>
                <a:spLocks noGrp="1" noRot="1" noChangeAspect="1" noMove="1" noResize="1" noEditPoints="1" noAdjustHandles="1" noChangeArrowheads="1" noChangeShapeType="1" noTextEdit="1"/>
              </p:cNvSpPr>
              <p:nvPr>
                <p:ph type="title"/>
              </p:nvPr>
            </p:nvSpPr>
            <p:spPr>
              <a:xfrm>
                <a:off x="839788" y="457200"/>
                <a:ext cx="3932237" cy="1600200"/>
              </a:xfrm>
              <a:blipFill>
                <a:blip r:embed="rId2"/>
                <a:stretch>
                  <a:fillRect r="-775" b="-125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6CC55B2-E631-4816-312D-A98B083237D8}"/>
              </a:ext>
            </a:extLst>
          </p:cNvPr>
          <p:cNvPicPr>
            <a:picLocks noChangeAspect="1"/>
          </p:cNvPicPr>
          <p:nvPr/>
        </p:nvPicPr>
        <p:blipFill>
          <a:blip r:embed="rId3"/>
          <a:stretch>
            <a:fillRect/>
          </a:stretch>
        </p:blipFill>
        <p:spPr>
          <a:xfrm>
            <a:off x="5183188" y="782320"/>
            <a:ext cx="6562308" cy="4987353"/>
          </a:xfrm>
          <a:prstGeom prst="rect">
            <a:avLst/>
          </a:prstGeom>
          <a:noFill/>
          <a:ln>
            <a:noFill/>
          </a:ln>
        </p:spPr>
      </p:pic>
      <mc:AlternateContent xmlns:mc="http://schemas.openxmlformats.org/markup-compatibility/2006" xmlns:a14="http://schemas.microsoft.com/office/drawing/2010/main">
        <mc:Choice Requires="a14">
          <p:sp>
            <p:nvSpPr>
              <p:cNvPr id="12" name="Text Placeholder 3">
                <a:extLst>
                  <a:ext uri="{FF2B5EF4-FFF2-40B4-BE49-F238E27FC236}">
                    <a16:creationId xmlns:a16="http://schemas.microsoft.com/office/drawing/2014/main" id="{7B105364-B79E-107F-4428-121E49B64B6C}"/>
                  </a:ext>
                </a:extLst>
              </p:cNvPr>
              <p:cNvSpPr>
                <a:spLocks noGrp="1"/>
              </p:cNvSpPr>
              <p:nvPr>
                <p:ph type="body" idx="1"/>
              </p:nvPr>
            </p:nvSpPr>
            <p:spPr>
              <a:xfrm>
                <a:off x="839788" y="2057400"/>
                <a:ext cx="3932237" cy="3811588"/>
              </a:xfrm>
            </p:spPr>
            <p:txBody>
              <a:bodyPr/>
              <a:lstStyle/>
              <a:p>
                <a:pPr/>
                <a14:m>
                  <m:oMathPara xmlns:m="http://schemas.openxmlformats.org/officeDocument/2006/math">
                    <m:oMathParaPr>
                      <m:jc m:val="centerGroup"/>
                    </m:oMathParaPr>
                    <m:oMath xmlns:m="http://schemas.openxmlformats.org/officeDocument/2006/math">
                      <m:r>
                        <a:rPr lang="en-US" sz="3400" b="0" i="1" smtClean="0">
                          <a:latin typeface="Cambria Math" panose="02040503050406030204" pitchFamily="18" charset="0"/>
                        </a:rPr>
                        <m:t>ℓ=100</m:t>
                      </m:r>
                    </m:oMath>
                  </m:oMathPara>
                </a14:m>
                <a:endParaRPr lang="en-US" sz="3400" b="0" dirty="0"/>
              </a:p>
              <a:p>
                <a:pPr/>
                <a14:m>
                  <m:oMathPara xmlns:m="http://schemas.openxmlformats.org/officeDocument/2006/math">
                    <m:oMathParaPr>
                      <m:jc m:val="centerGroup"/>
                    </m:oMathParaPr>
                    <m:oMath xmlns:m="http://schemas.openxmlformats.org/officeDocument/2006/math">
                      <m:r>
                        <a:rPr lang="en-US" sz="3400" b="0" i="1" smtClean="0">
                          <a:latin typeface="Cambria Math" panose="02040503050406030204" pitchFamily="18" charset="0"/>
                        </a:rPr>
                        <m:t>𝑏</m:t>
                      </m:r>
                      <m:r>
                        <a:rPr lang="en-US" sz="3400" b="0" i="1" smtClean="0">
                          <a:latin typeface="Cambria Math" panose="02040503050406030204" pitchFamily="18" charset="0"/>
                        </a:rPr>
                        <m:t>=20</m:t>
                      </m:r>
                    </m:oMath>
                  </m:oMathPara>
                </a14:m>
                <a:endParaRPr lang="en-US" sz="3400" dirty="0"/>
              </a:p>
            </p:txBody>
          </p:sp>
        </mc:Choice>
        <mc:Fallback xmlns="">
          <p:sp>
            <p:nvSpPr>
              <p:cNvPr id="12" name="Text Placeholder 3">
                <a:extLst>
                  <a:ext uri="{FF2B5EF4-FFF2-40B4-BE49-F238E27FC236}">
                    <a16:creationId xmlns:a16="http://schemas.microsoft.com/office/drawing/2014/main" id="{7B105364-B79E-107F-4428-121E49B64B6C}"/>
                  </a:ext>
                </a:extLst>
              </p:cNvPr>
              <p:cNvSpPr>
                <a:spLocks noGrp="1" noRot="1" noChangeAspect="1" noMove="1" noResize="1" noEditPoints="1" noAdjustHandles="1" noChangeArrowheads="1" noChangeShapeType="1" noTextEdit="1"/>
              </p:cNvSpPr>
              <p:nvPr>
                <p:ph type="body" idx="1"/>
              </p:nvPr>
            </p:nvSpPr>
            <p:spPr>
              <a:xfrm>
                <a:off x="839788" y="2057400"/>
                <a:ext cx="3932237" cy="3811588"/>
              </a:xfrm>
              <a:blipFill>
                <a:blip r:embed="rId4"/>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29823CA-9F26-0B4A-0B2B-3BF887597EFE}"/>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21</a:t>
            </a:fld>
            <a:endParaRPr lang="en-US"/>
          </a:p>
        </p:txBody>
      </p:sp>
    </p:spTree>
    <p:extLst>
      <p:ext uri="{BB962C8B-B14F-4D97-AF65-F5344CB8AC3E}">
        <p14:creationId xmlns:p14="http://schemas.microsoft.com/office/powerpoint/2010/main" val="320808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Text Placeholder 4">
                <a:extLst>
                  <a:ext uri="{FF2B5EF4-FFF2-40B4-BE49-F238E27FC236}">
                    <a16:creationId xmlns:a16="http://schemas.microsoft.com/office/drawing/2014/main" id="{987049F3-AEBB-5C7A-12BB-EF0037789541}"/>
                  </a:ext>
                </a:extLst>
              </p:cNvPr>
              <p:cNvSpPr txBox="1">
                <a:spLocks/>
              </p:cNvSpPr>
              <p:nvPr/>
            </p:nvSpPr>
            <p:spPr>
              <a:xfrm>
                <a:off x="552250" y="572272"/>
                <a:ext cx="5183188" cy="82391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eaLnBrk="1" hangingPunct="1">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eaLnBrk="1" hangingPunct="1">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𝝎</m:t>
                      </m:r>
                      <m:r>
                        <a:rPr lang="en-US" sz="4000" i="1" smtClean="0">
                          <a:latin typeface="Cambria Math" panose="02040503050406030204" pitchFamily="18" charset="0"/>
                        </a:rPr>
                        <m:t>=</m:t>
                      </m:r>
                      <m:r>
                        <a:rPr lang="en-US" sz="4000" smtClean="0">
                          <a:latin typeface="Cambria Math" panose="02040503050406030204" pitchFamily="18" charset="0"/>
                        </a:rPr>
                        <m:t>𝚽</m:t>
                      </m:r>
                      <m:r>
                        <a:rPr lang="en-US" sz="4000" i="1" smtClean="0">
                          <a:latin typeface="Cambria Math" panose="02040503050406030204" pitchFamily="18" charset="0"/>
                        </a:rPr>
                        <m:t>𝜷</m:t>
                      </m:r>
                    </m:oMath>
                  </m:oMathPara>
                </a14:m>
                <a:endParaRPr lang="en-US" sz="4000" dirty="0"/>
              </a:p>
            </p:txBody>
          </p:sp>
        </mc:Choice>
        <mc:Fallback>
          <p:sp>
            <p:nvSpPr>
              <p:cNvPr id="13" name="Text Placeholder 4">
                <a:extLst>
                  <a:ext uri="{FF2B5EF4-FFF2-40B4-BE49-F238E27FC236}">
                    <a16:creationId xmlns:a16="http://schemas.microsoft.com/office/drawing/2014/main" id="{987049F3-AEBB-5C7A-12BB-EF0037789541}"/>
                  </a:ext>
                </a:extLst>
              </p:cNvPr>
              <p:cNvSpPr txBox="1">
                <a:spLocks noRot="1" noChangeAspect="1" noMove="1" noResize="1" noEditPoints="1" noAdjustHandles="1" noChangeArrowheads="1" noChangeShapeType="1" noTextEdit="1"/>
              </p:cNvSpPr>
              <p:nvPr/>
            </p:nvSpPr>
            <p:spPr>
              <a:xfrm>
                <a:off x="552250" y="572272"/>
                <a:ext cx="5183188" cy="823912"/>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53CB8D-A3A4-854A-79D7-D512C990CD8B}"/>
                  </a:ext>
                </a:extLst>
              </p:cNvPr>
              <p:cNvSpPr>
                <a:spLocks noGrp="1"/>
              </p:cNvSpPr>
              <p:nvPr>
                <p:ph type="body" idx="1"/>
              </p:nvPr>
            </p:nvSpPr>
            <p:spPr>
              <a:xfrm>
                <a:off x="6486728" y="669990"/>
                <a:ext cx="5157787" cy="823912"/>
              </a:xfrm>
            </p:spPr>
            <p:txBody>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𝜷</m:t>
                      </m:r>
                    </m:oMath>
                  </m:oMathPara>
                </a14:m>
                <a:endParaRPr lang="en-US" sz="4000" dirty="0"/>
              </a:p>
            </p:txBody>
          </p:sp>
        </mc:Choice>
        <mc:Fallback>
          <p:sp>
            <p:nvSpPr>
              <p:cNvPr id="3" name="Text Placeholder 2">
                <a:extLst>
                  <a:ext uri="{FF2B5EF4-FFF2-40B4-BE49-F238E27FC236}">
                    <a16:creationId xmlns:a16="http://schemas.microsoft.com/office/drawing/2014/main" id="{3053CB8D-A3A4-854A-79D7-D512C990CD8B}"/>
                  </a:ext>
                </a:extLst>
              </p:cNvPr>
              <p:cNvSpPr>
                <a:spLocks noGrp="1" noRot="1" noChangeAspect="1" noMove="1" noResize="1" noEditPoints="1" noAdjustHandles="1" noChangeArrowheads="1" noChangeShapeType="1" noTextEdit="1"/>
              </p:cNvSpPr>
              <p:nvPr>
                <p:ph type="body" idx="1"/>
              </p:nvPr>
            </p:nvSpPr>
            <p:spPr>
              <a:xfrm>
                <a:off x="6486728" y="669990"/>
                <a:ext cx="5157787" cy="823912"/>
              </a:xfrm>
              <a:blipFill>
                <a:blip r:embed="rId3"/>
                <a:stretch>
                  <a:fillRect/>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BD93C1D0-E6C3-5975-5C1D-FCC625D32F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mc:AlternateContent xmlns:mc="http://schemas.openxmlformats.org/markup-compatibility/2006">
        <mc:Choice xmlns:a14="http://schemas.microsoft.com/office/drawing/2010/main" Requires="a14">
          <p:sp>
            <p:nvSpPr>
              <p:cNvPr id="10" name="Text Placeholder 4">
                <a:extLst>
                  <a:ext uri="{FF2B5EF4-FFF2-40B4-BE49-F238E27FC236}">
                    <a16:creationId xmlns:a16="http://schemas.microsoft.com/office/drawing/2014/main" id="{0FB1041C-3B5A-3C40-6785-47723E1B9DDB}"/>
                  </a:ext>
                </a:extLst>
              </p:cNvPr>
              <p:cNvSpPr txBox="1">
                <a:spLocks/>
              </p:cNvSpPr>
              <p:nvPr/>
            </p:nvSpPr>
            <p:spPr>
              <a:xfrm>
                <a:off x="552250" y="572272"/>
                <a:ext cx="5183188" cy="82391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eaLnBrk="1" hangingPunct="1">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eaLnBrk="1" hangingPunct="1">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eaLnBrk="1" hangingPunct="1">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𝝎</m:t>
                      </m:r>
                    </m:oMath>
                  </m:oMathPara>
                </a14:m>
                <a:endParaRPr lang="en-US" sz="4000" dirty="0"/>
              </a:p>
            </p:txBody>
          </p:sp>
        </mc:Choice>
        <mc:Fallback>
          <p:sp>
            <p:nvSpPr>
              <p:cNvPr id="10" name="Text Placeholder 4">
                <a:extLst>
                  <a:ext uri="{FF2B5EF4-FFF2-40B4-BE49-F238E27FC236}">
                    <a16:creationId xmlns:a16="http://schemas.microsoft.com/office/drawing/2014/main" id="{0FB1041C-3B5A-3C40-6785-47723E1B9DDB}"/>
                  </a:ext>
                </a:extLst>
              </p:cNvPr>
              <p:cNvSpPr txBox="1">
                <a:spLocks noRot="1" noChangeAspect="1" noMove="1" noResize="1" noEditPoints="1" noAdjustHandles="1" noChangeArrowheads="1" noChangeShapeType="1" noTextEdit="1"/>
              </p:cNvSpPr>
              <p:nvPr/>
            </p:nvSpPr>
            <p:spPr>
              <a:xfrm>
                <a:off x="552250" y="572272"/>
                <a:ext cx="5183188" cy="823912"/>
              </a:xfrm>
              <a:prstGeom prst="rect">
                <a:avLst/>
              </a:prstGeom>
              <a:blipFill>
                <a:blip r:embed="rId4"/>
                <a:stretch>
                  <a:fillRect/>
                </a:stretch>
              </a:blipFill>
              <a:ln>
                <a:noFill/>
              </a:ln>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C66D00E-D713-AEED-7FA5-8049D349414B}"/>
              </a:ext>
            </a:extLst>
          </p:cNvPr>
          <p:cNvPicPr>
            <a:picLocks noChangeAspect="1"/>
          </p:cNvPicPr>
          <p:nvPr/>
        </p:nvPicPr>
        <p:blipFill>
          <a:blip r:embed="rId5"/>
          <a:stretch>
            <a:fillRect/>
          </a:stretch>
        </p:blipFill>
        <p:spPr>
          <a:xfrm>
            <a:off x="290113" y="1577568"/>
            <a:ext cx="5707462" cy="4430667"/>
          </a:xfrm>
          <a:prstGeom prst="rect">
            <a:avLst/>
          </a:prstGeom>
        </p:spPr>
      </p:pic>
      <p:pic>
        <p:nvPicPr>
          <p:cNvPr id="11" name="Picture 10">
            <a:extLst>
              <a:ext uri="{FF2B5EF4-FFF2-40B4-BE49-F238E27FC236}">
                <a16:creationId xmlns:a16="http://schemas.microsoft.com/office/drawing/2014/main" id="{2F5585C5-C954-92DD-BB12-A25D0566696F}"/>
              </a:ext>
            </a:extLst>
          </p:cNvPr>
          <p:cNvPicPr>
            <a:picLocks noChangeAspect="1"/>
          </p:cNvPicPr>
          <p:nvPr/>
        </p:nvPicPr>
        <p:blipFill>
          <a:blip r:embed="rId6">
            <a:alphaModFix/>
          </a:blip>
          <a:stretch>
            <a:fillRect/>
          </a:stretch>
        </p:blipFill>
        <p:spPr>
          <a:xfrm>
            <a:off x="5997575" y="1538487"/>
            <a:ext cx="5555520" cy="4508828"/>
          </a:xfrm>
          <a:prstGeom prst="rect">
            <a:avLst/>
          </a:prstGeom>
        </p:spPr>
      </p:pic>
    </p:spTree>
    <p:extLst>
      <p:ext uri="{BB962C8B-B14F-4D97-AF65-F5344CB8AC3E}">
        <p14:creationId xmlns:p14="http://schemas.microsoft.com/office/powerpoint/2010/main" val="18777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9549-C0AD-CEC2-A7DB-D641D7BA6B14}"/>
              </a:ext>
            </a:extLst>
          </p:cNvPr>
          <p:cNvSpPr>
            <a:spLocks noGrp="1"/>
          </p:cNvSpPr>
          <p:nvPr>
            <p:ph type="title"/>
          </p:nvPr>
        </p:nvSpPr>
        <p:spPr/>
        <p:txBody>
          <a:bodyPr/>
          <a:lstStyle/>
          <a:p>
            <a:r>
              <a:rPr lang="en-US" dirty="0"/>
              <a:t>Redefining our ILC Problem in a Basis Space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6424F34-81D7-2762-F540-37827197F1BC}"/>
                  </a:ext>
                </a:extLst>
              </p:cNvPr>
              <p:cNvSpPr>
                <a:spLocks noGrp="1"/>
              </p:cNvSpPr>
              <p:nvPr>
                <p:ph type="body" idx="1"/>
              </p:nvPr>
            </p:nvSpPr>
            <p:spPr>
              <a:xfrm>
                <a:off x="838200" y="1825625"/>
                <a:ext cx="10515600" cy="2811689"/>
              </a:xfrm>
            </p:spPr>
            <p:txBody>
              <a:bodyPr/>
              <a:lstStyle/>
              <a:p>
                <a:pPr marL="50800" indent="0" algn="ctr">
                  <a:lnSpc>
                    <a:spcPct val="150000"/>
                  </a:lnSpc>
                  <a:buNone/>
                </a:pPr>
                <a14:m>
                  <m:oMath xmlns:m="http://schemas.openxmlformats.org/officeDocument/2006/math">
                    <m:bar>
                      <m:barPr>
                        <m:ctrlPr>
                          <a:rPr lang="en-US" i="1" smtClean="0">
                            <a:latin typeface="Cambria Math" panose="02040503050406030204" pitchFamily="18" charset="0"/>
                          </a:rPr>
                        </m:ctrlPr>
                      </m:barPr>
                      <m:e>
                        <m:r>
                          <a:rPr lang="en-US" b="0" i="1" smtClean="0">
                            <a:latin typeface="Cambria Math" panose="02040503050406030204" pitchFamily="18" charset="0"/>
                          </a:rPr>
                          <m:t>𝑦</m:t>
                        </m:r>
                      </m:e>
                    </m:ba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𝑦</m:t>
                        </m:r>
                      </m:sub>
                    </m:sSub>
                    <m:r>
                      <a:rPr lang="en-US" b="0" i="1" smtClean="0">
                        <a:latin typeface="Cambria Math" panose="02040503050406030204" pitchFamily="18" charset="0"/>
                      </a:rPr>
                      <m:t>𝛼</m:t>
                    </m:r>
                  </m:oMath>
                </a14:m>
                <a:r>
                  <a:rPr lang="en-US" dirty="0"/>
                  <a:t>		</a:t>
                </a:r>
                <a14:m>
                  <m:oMath xmlns:m="http://schemas.openxmlformats.org/officeDocument/2006/math">
                    <m:bar>
                      <m:barPr>
                        <m:ctrlPr>
                          <a:rPr lang="en-US" i="1" smtClean="0">
                            <a:latin typeface="Cambria Math" panose="02040503050406030204" pitchFamily="18" charset="0"/>
                          </a:rPr>
                        </m:ctrlPr>
                      </m:barPr>
                      <m:e>
                        <m:r>
                          <a:rPr lang="en-US" b="0" i="1" smtClean="0">
                            <a:latin typeface="Cambria Math" panose="02040503050406030204" pitchFamily="18" charset="0"/>
                          </a:rPr>
                          <m:t>𝑢</m:t>
                        </m:r>
                      </m:e>
                    </m:ba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𝑢</m:t>
                        </m:r>
                      </m:sub>
                    </m:sSub>
                    <m:r>
                      <a:rPr lang="en-US" b="0" i="1" smtClean="0">
                        <a:latin typeface="Cambria Math" panose="02040503050406030204" pitchFamily="18" charset="0"/>
                      </a:rPr>
                      <m:t>𝛽</m:t>
                    </m:r>
                  </m:oMath>
                </a14:m>
                <a:endParaRPr lang="en-US" b="0" dirty="0"/>
              </a:p>
              <a:p>
                <a:pPr marL="50800"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𝑗</m:t>
                              </m:r>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𝑦</m:t>
                          </m:r>
                        </m:sub>
                        <m:sup>
                          <m:r>
                            <a:rPr lang="en-US" b="0" i="1" smtClean="0">
                              <a:latin typeface="Cambria Math" panose="02040503050406030204" pitchFamily="18" charset="0"/>
                            </a:rPr>
                            <m:t>+</m:t>
                          </m:r>
                        </m:sup>
                      </m:sSubSup>
                      <m:r>
                        <a:rPr lang="en-US" b="0" i="1" smtClean="0">
                          <a:latin typeface="Cambria Math" panose="02040503050406030204" pitchFamily="18" charset="0"/>
                        </a:rPr>
                        <m:t>𝑃</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𝛽</m:t>
                      </m:r>
                    </m:oMath>
                  </m:oMathPara>
                </a14:m>
                <a:endParaRPr lang="en-US" dirty="0"/>
              </a:p>
            </p:txBody>
          </p:sp>
        </mc:Choice>
        <mc:Fallback>
          <p:sp>
            <p:nvSpPr>
              <p:cNvPr id="3" name="Text Placeholder 2">
                <a:extLst>
                  <a:ext uri="{FF2B5EF4-FFF2-40B4-BE49-F238E27FC236}">
                    <a16:creationId xmlns:a16="http://schemas.microsoft.com/office/drawing/2014/main" id="{C6424F34-81D7-2762-F540-37827197F1BC}"/>
                  </a:ext>
                </a:extLst>
              </p:cNvPr>
              <p:cNvSpPr>
                <a:spLocks noGrp="1" noRot="1" noChangeAspect="1" noMove="1" noResize="1" noEditPoints="1" noAdjustHandles="1" noChangeArrowheads="1" noChangeShapeType="1" noTextEdit="1"/>
              </p:cNvSpPr>
              <p:nvPr>
                <p:ph type="body" idx="1"/>
              </p:nvPr>
            </p:nvSpPr>
            <p:spPr>
              <a:xfrm>
                <a:off x="838200" y="1825625"/>
                <a:ext cx="10515600" cy="2811689"/>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B6F44AE-9A5D-74F3-213F-6562E569C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CFA801-8405-F6B8-8BFD-6F24C61AD21C}"/>
                  </a:ext>
                </a:extLst>
              </p:cNvPr>
              <p:cNvSpPr txBox="1"/>
              <p:nvPr/>
            </p:nvSpPr>
            <p:spPr>
              <a:xfrm>
                <a:off x="4302909" y="2907248"/>
                <a:ext cx="3627120" cy="6086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𝑒</m:t>
                          </m:r>
                        </m:e>
                        <m:sub>
                          <m:sSub>
                            <m:sSubPr>
                              <m:ctrlPr>
                                <a:rPr lang="en-US" sz="2800" i="1">
                                  <a:latin typeface="Cambria Math" panose="02040503050406030204" pitchFamily="18" charset="0"/>
                                </a:rPr>
                              </m:ctrlPr>
                            </m:sSubPr>
                            <m:e>
                              <m:r>
                                <a:rPr lang="en-US" sz="2800" i="1">
                                  <a:latin typeface="Cambria Math" panose="02040503050406030204" pitchFamily="18" charset="0"/>
                                </a:rPr>
                                <m:t>𝛼</m:t>
                              </m:r>
                            </m:e>
                            <m:sub>
                              <m:r>
                                <a:rPr lang="en-US" sz="2800" i="1">
                                  <a:latin typeface="Cambria Math" panose="02040503050406030204" pitchFamily="18" charset="0"/>
                                </a:rPr>
                                <m:t>𝑗</m:t>
                              </m:r>
                              <m:r>
                                <a:rPr lang="en-US" sz="2800" i="1">
                                  <a:latin typeface="Cambria Math" panose="02040503050406030204" pitchFamily="18" charset="0"/>
                                </a:rPr>
                                <m:t>+1</m:t>
                              </m:r>
                            </m:sub>
                          </m:sSub>
                        </m:sub>
                      </m:sSub>
                      <m:r>
                        <a:rPr lang="en-US" sz="2800" i="1">
                          <a:latin typeface="Cambria Math" panose="02040503050406030204" pitchFamily="18" charset="0"/>
                        </a:rPr>
                        <m:t>=</m:t>
                      </m:r>
                      <m:r>
                        <a:rPr lang="en-US" sz="2800" i="1">
                          <a:latin typeface="Cambria Math" panose="02040503050406030204" pitchFamily="18" charset="0"/>
                        </a:rPr>
                        <m:t>𝐼</m:t>
                      </m:r>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sSub>
                            <m:sSubPr>
                              <m:ctrlPr>
                                <a:rPr lang="en-US" sz="2800" i="1">
                                  <a:latin typeface="Cambria Math" panose="02040503050406030204" pitchFamily="18" charset="0"/>
                                </a:rPr>
                              </m:ctrlPr>
                            </m:sSubPr>
                            <m:e>
                              <m:r>
                                <a:rPr lang="en-US" sz="2800" i="1">
                                  <a:latin typeface="Cambria Math" panose="02040503050406030204" pitchFamily="18" charset="0"/>
                                </a:rPr>
                                <m:t>𝛼</m:t>
                              </m:r>
                            </m:e>
                            <m:sub>
                              <m:r>
                                <a:rPr lang="en-US" sz="2800" i="1">
                                  <a:latin typeface="Cambria Math" panose="02040503050406030204" pitchFamily="18" charset="0"/>
                                </a:rPr>
                                <m:t>𝑗</m:t>
                              </m:r>
                            </m:sub>
                          </m:sSub>
                        </m:sub>
                      </m:sSub>
                      <m:r>
                        <a:rPr lang="en-US" sz="2800" i="1">
                          <a:latin typeface="Cambria Math" panose="02040503050406030204" pitchFamily="18" charset="0"/>
                        </a:rPr>
                        <m:t>−</m:t>
                      </m:r>
                      <m:r>
                        <a:rPr lang="en-US" sz="2800" b="0" i="1" smtClean="0">
                          <a:latin typeface="Cambria Math" panose="02040503050406030204" pitchFamily="18" charset="0"/>
                        </a:rPr>
                        <m:t>𝐻</m:t>
                      </m:r>
                      <m:sSub>
                        <m:sSubPr>
                          <m:ctrlPr>
                            <a:rPr lang="en-US" sz="2800" i="1">
                              <a:latin typeface="Cambria Math" panose="02040503050406030204" pitchFamily="18" charset="0"/>
                            </a:rPr>
                          </m:ctrlPr>
                        </m:sSubPr>
                        <m:e>
                          <m:r>
                            <a:rPr lang="en-US" sz="2800" i="1">
                              <a:latin typeface="Cambria Math" panose="02040503050406030204" pitchFamily="18" charset="0"/>
                            </a:rPr>
                            <m:t>𝛿</m:t>
                          </m:r>
                        </m:e>
                        <m:sub>
                          <m:r>
                            <a:rPr lang="en-US" sz="2800" i="1">
                              <a:latin typeface="Cambria Math" panose="02040503050406030204" pitchFamily="18" charset="0"/>
                            </a:rPr>
                            <m:t>𝑗</m:t>
                          </m:r>
                          <m:r>
                            <a:rPr lang="en-US" sz="2800" i="1">
                              <a:latin typeface="Cambria Math" panose="02040503050406030204" pitchFamily="18" charset="0"/>
                            </a:rPr>
                            <m:t>+1</m:t>
                          </m:r>
                        </m:sub>
                      </m:sSub>
                      <m:r>
                        <a:rPr lang="en-US" sz="2800" i="1">
                          <a:latin typeface="Cambria Math" panose="02040503050406030204" pitchFamily="18" charset="0"/>
                        </a:rPr>
                        <m:t>𝛽</m:t>
                      </m:r>
                    </m:oMath>
                  </m:oMathPara>
                </a14:m>
                <a:endParaRPr lang="en-US" sz="2800" dirty="0"/>
              </a:p>
            </p:txBody>
          </p:sp>
        </mc:Choice>
        <mc:Fallback>
          <p:sp>
            <p:nvSpPr>
              <p:cNvPr id="5" name="TextBox 4">
                <a:extLst>
                  <a:ext uri="{FF2B5EF4-FFF2-40B4-BE49-F238E27FC236}">
                    <a16:creationId xmlns:a16="http://schemas.microsoft.com/office/drawing/2014/main" id="{1BCFA801-8405-F6B8-8BFD-6F24C61AD21C}"/>
                  </a:ext>
                </a:extLst>
              </p:cNvPr>
              <p:cNvSpPr txBox="1">
                <a:spLocks noRot="1" noChangeAspect="1" noMove="1" noResize="1" noEditPoints="1" noAdjustHandles="1" noChangeArrowheads="1" noChangeShapeType="1" noTextEdit="1"/>
              </p:cNvSpPr>
              <p:nvPr/>
            </p:nvSpPr>
            <p:spPr>
              <a:xfrm>
                <a:off x="4302909" y="2907248"/>
                <a:ext cx="3627120" cy="6086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D293A4-B0CC-1355-BE4B-FB78DBE55303}"/>
                  </a:ext>
                </a:extLst>
              </p:cNvPr>
              <p:cNvSpPr txBox="1"/>
              <p:nvPr/>
            </p:nvSpPr>
            <p:spPr>
              <a:xfrm>
                <a:off x="3535680" y="3922668"/>
                <a:ext cx="1034719"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𝑦</m:t>
                          </m:r>
                        </m:sub>
                      </m:sSub>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8CD293A4-B0CC-1355-BE4B-FB78DBE55303}"/>
                  </a:ext>
                </a:extLst>
              </p:cNvPr>
              <p:cNvSpPr txBox="1">
                <a:spLocks noRot="1" noChangeAspect="1" noMove="1" noResize="1" noEditPoints="1" noAdjustHandles="1" noChangeArrowheads="1" noChangeShapeType="1" noTextEdit="1"/>
              </p:cNvSpPr>
              <p:nvPr/>
            </p:nvSpPr>
            <p:spPr>
              <a:xfrm>
                <a:off x="3535680" y="3922668"/>
                <a:ext cx="1034719" cy="490840"/>
              </a:xfrm>
              <a:prstGeom prst="rect">
                <a:avLst/>
              </a:prstGeom>
              <a:blipFill>
                <a:blip r:embed="rId4"/>
                <a:stretch>
                  <a:fillRect l="-1176" r="-588" b="-6173"/>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55900F9-7A3C-153C-48C0-22BF14BC0AD1}"/>
              </a:ext>
            </a:extLst>
          </p:cNvPr>
          <p:cNvCxnSpPr>
            <a:cxnSpLocks/>
            <a:stCxn id="6" idx="0"/>
          </p:cNvCxnSpPr>
          <p:nvPr/>
        </p:nvCxnSpPr>
        <p:spPr>
          <a:xfrm flipV="1">
            <a:off x="4053040" y="3429000"/>
            <a:ext cx="397040" cy="49366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A518BA-ACC4-4F68-7F3E-5D5C6AE62C74}"/>
                  </a:ext>
                </a:extLst>
              </p:cNvPr>
              <p:cNvSpPr txBox="1"/>
              <p:nvPr/>
            </p:nvSpPr>
            <p:spPr>
              <a:xfrm>
                <a:off x="8596960" y="2783288"/>
                <a:ext cx="10347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×1</m:t>
                      </m:r>
                    </m:oMath>
                  </m:oMathPara>
                </a14:m>
                <a:endParaRPr lang="en-US" sz="2400" dirty="0"/>
              </a:p>
            </p:txBody>
          </p:sp>
        </mc:Choice>
        <mc:Fallback xmlns="">
          <p:sp>
            <p:nvSpPr>
              <p:cNvPr id="13" name="TextBox 12">
                <a:extLst>
                  <a:ext uri="{FF2B5EF4-FFF2-40B4-BE49-F238E27FC236}">
                    <a16:creationId xmlns:a16="http://schemas.microsoft.com/office/drawing/2014/main" id="{1EA518BA-ACC4-4F68-7F3E-5D5C6AE62C74}"/>
                  </a:ext>
                </a:extLst>
              </p:cNvPr>
              <p:cNvSpPr txBox="1">
                <a:spLocks noRot="1" noChangeAspect="1" noMove="1" noResize="1" noEditPoints="1" noAdjustHandles="1" noChangeArrowheads="1" noChangeShapeType="1" noTextEdit="1"/>
              </p:cNvSpPr>
              <p:nvPr/>
            </p:nvSpPr>
            <p:spPr>
              <a:xfrm>
                <a:off x="8596960" y="2783288"/>
                <a:ext cx="1034719" cy="461665"/>
              </a:xfrm>
              <a:prstGeom prst="rect">
                <a:avLst/>
              </a:prstGeom>
              <a:blipFill>
                <a:blip r:embed="rId5"/>
                <a:stretch>
                  <a:fillRect l="-1176" r="-1176" b="-1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8EA8CF6-682B-8C42-2E10-743914412DA1}"/>
              </a:ext>
            </a:extLst>
          </p:cNvPr>
          <p:cNvCxnSpPr>
            <a:cxnSpLocks/>
            <a:stCxn id="13" idx="1"/>
          </p:cNvCxnSpPr>
          <p:nvPr/>
        </p:nvCxnSpPr>
        <p:spPr>
          <a:xfrm flipH="1">
            <a:off x="7909560" y="3014121"/>
            <a:ext cx="687400" cy="15127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FE77F4-6483-9081-EA74-A07452F98601}"/>
                  </a:ext>
                </a:extLst>
              </p:cNvPr>
              <p:cNvSpPr txBox="1"/>
              <p:nvPr/>
            </p:nvSpPr>
            <p:spPr>
              <a:xfrm>
                <a:off x="6483683" y="3940935"/>
                <a:ext cx="1410637"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𝑦</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𝑢</m:t>
                          </m:r>
                        </m:sub>
                      </m:sSub>
                    </m:oMath>
                  </m:oMathPara>
                </a14:m>
                <a:endParaRPr lang="en-US" sz="2400" dirty="0"/>
              </a:p>
            </p:txBody>
          </p:sp>
        </mc:Choice>
        <mc:Fallback xmlns="">
          <p:sp>
            <p:nvSpPr>
              <p:cNvPr id="18" name="TextBox 17">
                <a:extLst>
                  <a:ext uri="{FF2B5EF4-FFF2-40B4-BE49-F238E27FC236}">
                    <a16:creationId xmlns:a16="http://schemas.microsoft.com/office/drawing/2014/main" id="{2FFE77F4-6483-9081-EA74-A07452F98601}"/>
                  </a:ext>
                </a:extLst>
              </p:cNvPr>
              <p:cNvSpPr txBox="1">
                <a:spLocks noRot="1" noChangeAspect="1" noMove="1" noResize="1" noEditPoints="1" noAdjustHandles="1" noChangeArrowheads="1" noChangeShapeType="1" noTextEdit="1"/>
              </p:cNvSpPr>
              <p:nvPr/>
            </p:nvSpPr>
            <p:spPr>
              <a:xfrm>
                <a:off x="6483683" y="3940935"/>
                <a:ext cx="1410637" cy="490840"/>
              </a:xfrm>
              <a:prstGeom prst="rect">
                <a:avLst/>
              </a:prstGeom>
              <a:blipFill>
                <a:blip r:embed="rId6"/>
                <a:stretch>
                  <a:fillRect b="-6173"/>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704C7C8-B4FA-B53E-0DA5-FBE8E6B79F78}"/>
              </a:ext>
            </a:extLst>
          </p:cNvPr>
          <p:cNvCxnSpPr>
            <a:cxnSpLocks/>
            <a:stCxn id="18" idx="0"/>
          </p:cNvCxnSpPr>
          <p:nvPr/>
        </p:nvCxnSpPr>
        <p:spPr>
          <a:xfrm flipH="1" flipV="1">
            <a:off x="6858000" y="3429000"/>
            <a:ext cx="331002" cy="51193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2B02535-449A-7D42-0002-A537E1E4BEE5}"/>
                  </a:ext>
                </a:extLst>
              </p:cNvPr>
              <p:cNvSpPr txBox="1"/>
              <p:nvPr/>
            </p:nvSpPr>
            <p:spPr>
              <a:xfrm>
                <a:off x="4282440" y="1324370"/>
                <a:ext cx="1034719" cy="49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𝑦</m:t>
                          </m:r>
                        </m:sub>
                      </m:sSub>
                      <m:r>
                        <a:rPr lang="en-US" sz="2400" b="0" i="1" smtClean="0">
                          <a:latin typeface="Cambria Math" panose="02040503050406030204" pitchFamily="18" charset="0"/>
                        </a:rPr>
                        <m:t>×ℓ</m:t>
                      </m:r>
                    </m:oMath>
                  </m:oMathPara>
                </a14:m>
                <a:endParaRPr lang="en-US" sz="2400" dirty="0"/>
              </a:p>
            </p:txBody>
          </p:sp>
        </mc:Choice>
        <mc:Fallback xmlns="">
          <p:sp>
            <p:nvSpPr>
              <p:cNvPr id="23" name="TextBox 22">
                <a:extLst>
                  <a:ext uri="{FF2B5EF4-FFF2-40B4-BE49-F238E27FC236}">
                    <a16:creationId xmlns:a16="http://schemas.microsoft.com/office/drawing/2014/main" id="{32B02535-449A-7D42-0002-A537E1E4BEE5}"/>
                  </a:ext>
                </a:extLst>
              </p:cNvPr>
              <p:cNvSpPr txBox="1">
                <a:spLocks noRot="1" noChangeAspect="1" noMove="1" noResize="1" noEditPoints="1" noAdjustHandles="1" noChangeArrowheads="1" noChangeShapeType="1" noTextEdit="1"/>
              </p:cNvSpPr>
              <p:nvPr/>
            </p:nvSpPr>
            <p:spPr>
              <a:xfrm>
                <a:off x="4282440" y="1324370"/>
                <a:ext cx="1034719" cy="490840"/>
              </a:xfrm>
              <a:prstGeom prst="rect">
                <a:avLst/>
              </a:prstGeom>
              <a:blipFill>
                <a:blip r:embed="rId7"/>
                <a:stretch>
                  <a:fillRect l="-592" r="-592" b="-617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754C6002-E352-6469-D5EF-6657A5D028BA}"/>
              </a:ext>
            </a:extLst>
          </p:cNvPr>
          <p:cNvCxnSpPr>
            <a:cxnSpLocks/>
            <a:stCxn id="23" idx="2"/>
          </p:cNvCxnSpPr>
          <p:nvPr/>
        </p:nvCxnSpPr>
        <p:spPr>
          <a:xfrm>
            <a:off x="4799800" y="1815210"/>
            <a:ext cx="77000" cy="34226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6F2562F-443C-57C9-2966-6644267B2372}"/>
                  </a:ext>
                </a:extLst>
              </p:cNvPr>
              <p:cNvSpPr txBox="1"/>
              <p:nvPr/>
            </p:nvSpPr>
            <p:spPr>
              <a:xfrm>
                <a:off x="7189002" y="1292500"/>
                <a:ext cx="10347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×ℓ</m:t>
                      </m:r>
                    </m:oMath>
                  </m:oMathPara>
                </a14:m>
                <a:endParaRPr lang="en-US" sz="2400" dirty="0"/>
              </a:p>
            </p:txBody>
          </p:sp>
        </mc:Choice>
        <mc:Fallback xmlns="">
          <p:sp>
            <p:nvSpPr>
              <p:cNvPr id="25" name="TextBox 24">
                <a:extLst>
                  <a:ext uri="{FF2B5EF4-FFF2-40B4-BE49-F238E27FC236}">
                    <a16:creationId xmlns:a16="http://schemas.microsoft.com/office/drawing/2014/main" id="{66F2562F-443C-57C9-2966-6644267B2372}"/>
                  </a:ext>
                </a:extLst>
              </p:cNvPr>
              <p:cNvSpPr txBox="1">
                <a:spLocks noRot="1" noChangeAspect="1" noMove="1" noResize="1" noEditPoints="1" noAdjustHandles="1" noChangeArrowheads="1" noChangeShapeType="1" noTextEdit="1"/>
              </p:cNvSpPr>
              <p:nvPr/>
            </p:nvSpPr>
            <p:spPr>
              <a:xfrm>
                <a:off x="7189002" y="1292500"/>
                <a:ext cx="1034719" cy="461665"/>
              </a:xfrm>
              <a:prstGeom prst="rect">
                <a:avLst/>
              </a:prstGeom>
              <a:blipFill>
                <a:blip r:embed="rId8"/>
                <a:stretch>
                  <a:fillRect l="-588" r="-588" b="-1315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64D33AF-789D-0B59-9E7B-4FF7596B234F}"/>
              </a:ext>
            </a:extLst>
          </p:cNvPr>
          <p:cNvCxnSpPr>
            <a:cxnSpLocks/>
            <a:stCxn id="25" idx="2"/>
          </p:cNvCxnSpPr>
          <p:nvPr/>
        </p:nvCxnSpPr>
        <p:spPr>
          <a:xfrm flipH="1">
            <a:off x="7599680" y="1754165"/>
            <a:ext cx="106682" cy="40331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AC97111-86D5-E1F7-A55A-739F6B75E926}"/>
                  </a:ext>
                </a:extLst>
              </p:cNvPr>
              <p:cNvSpPr txBox="1"/>
              <p:nvPr/>
            </p:nvSpPr>
            <p:spPr>
              <a:xfrm>
                <a:off x="3192780" y="2907248"/>
                <a:ext cx="5806440"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𝐼</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𝑃</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𝛿</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bar>
                        <m:barPr>
                          <m:ctrlPr>
                            <a:rPr lang="en-US" sz="2800" b="0" i="1" smtClean="0">
                              <a:latin typeface="Cambria Math" panose="02040503050406030204" pitchFamily="18" charset="0"/>
                            </a:rPr>
                          </m:ctrlPr>
                        </m:barPr>
                        <m:e>
                          <m:r>
                            <a:rPr lang="en-US" sz="2800" b="0" i="1" smtClean="0">
                              <a:latin typeface="Cambria Math" panose="02040503050406030204" pitchFamily="18" charset="0"/>
                            </a:rPr>
                            <m:t>𝑢</m:t>
                          </m:r>
                        </m:e>
                      </m:bar>
                    </m:oMath>
                  </m:oMathPara>
                </a14:m>
                <a:endParaRPr lang="en-US" sz="2800" dirty="0"/>
              </a:p>
            </p:txBody>
          </p:sp>
        </mc:Choice>
        <mc:Fallback>
          <p:sp>
            <p:nvSpPr>
              <p:cNvPr id="31" name="TextBox 30">
                <a:extLst>
                  <a:ext uri="{FF2B5EF4-FFF2-40B4-BE49-F238E27FC236}">
                    <a16:creationId xmlns:a16="http://schemas.microsoft.com/office/drawing/2014/main" id="{FAC97111-86D5-E1F7-A55A-739F6B75E926}"/>
                  </a:ext>
                </a:extLst>
              </p:cNvPr>
              <p:cNvSpPr txBox="1">
                <a:spLocks noRot="1" noChangeAspect="1" noMove="1" noResize="1" noEditPoints="1" noAdjustHandles="1" noChangeArrowheads="1" noChangeShapeType="1" noTextEdit="1"/>
              </p:cNvSpPr>
              <p:nvPr/>
            </p:nvSpPr>
            <p:spPr>
              <a:xfrm>
                <a:off x="3192780" y="2907248"/>
                <a:ext cx="5806440" cy="55791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773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ld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1">
                                            <p:txEl>
                                              <p:pRg st="0" end="0"/>
                                            </p:txEl>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13" grpId="0"/>
      <p:bldP spid="18" grpId="0"/>
      <p:bldP spid="23"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A6D3-0EB9-E2D9-D713-F4052DCD98F9}"/>
              </a:ext>
            </a:extLst>
          </p:cNvPr>
          <p:cNvSpPr>
            <a:spLocks noGrp="1"/>
          </p:cNvSpPr>
          <p:nvPr>
            <p:ph type="title"/>
          </p:nvPr>
        </p:nvSpPr>
        <p:spPr/>
        <p:txBody>
          <a:bodyPr/>
          <a:lstStyle/>
          <a:p>
            <a:r>
              <a:rPr lang="en-US" dirty="0"/>
              <a:t>Basis Space Conditions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D820F60-6D6F-86E0-B057-976235DDBE9A}"/>
                  </a:ext>
                </a:extLst>
              </p:cNvPr>
              <p:cNvSpPr>
                <a:spLocks noGrp="1"/>
              </p:cNvSpPr>
              <p:nvPr>
                <p:ph type="body" idx="1"/>
              </p:nvPr>
            </p:nvSpPr>
            <p:spPr/>
            <p:txBody>
              <a:bodyPr/>
              <a:lstStyle/>
              <a:p>
                <a14:m>
                  <m:oMath xmlns:m="http://schemas.openxmlformats.org/officeDocument/2006/math">
                    <m:sSup>
                      <m:sSupPr>
                        <m:ctrlPr>
                          <a:rPr lang="en-US" sz="3400" i="1" smtClean="0">
                            <a:latin typeface="Cambria Math" panose="02040503050406030204" pitchFamily="18" charset="0"/>
                          </a:rPr>
                        </m:ctrlPr>
                      </m:sSupPr>
                      <m:e>
                        <m:bar>
                          <m:barPr>
                            <m:ctrlPr>
                              <a:rPr lang="en-US" sz="3400" i="1" smtClean="0">
                                <a:latin typeface="Cambria Math" panose="02040503050406030204" pitchFamily="18" charset="0"/>
                              </a:rPr>
                            </m:ctrlPr>
                          </m:barPr>
                          <m:e>
                            <m:r>
                              <a:rPr lang="en-US" sz="3400" b="0" i="1" smtClean="0">
                                <a:latin typeface="Cambria Math" panose="02040503050406030204" pitchFamily="18" charset="0"/>
                              </a:rPr>
                              <m:t>𝑦</m:t>
                            </m:r>
                          </m:e>
                        </m:bar>
                      </m:e>
                      <m:sup>
                        <m:r>
                          <a:rPr lang="en-US" sz="3400" b="0" i="1" smtClean="0">
                            <a:latin typeface="Cambria Math" panose="02040503050406030204" pitchFamily="18" charset="0"/>
                          </a:rPr>
                          <m:t>∗</m:t>
                        </m:r>
                      </m:sup>
                    </m:sSup>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𝑦</m:t>
                        </m:r>
                      </m:sub>
                    </m:sSub>
                  </m:oMath>
                </a14:m>
                <a:r>
                  <a:rPr lang="en-US" sz="3400" dirty="0"/>
                  <a:t> </a:t>
                </a:r>
              </a:p>
              <a:p>
                <a:pPr lvl="1"/>
                <a:r>
                  <a:rPr lang="en-US" sz="3000" dirty="0"/>
                  <a:t>Goal error of 0 is in every space</a:t>
                </a:r>
              </a:p>
              <a:p>
                <a14:m>
                  <m:oMath xmlns:m="http://schemas.openxmlformats.org/officeDocument/2006/math">
                    <m:sSup>
                      <m:sSupPr>
                        <m:ctrlPr>
                          <a:rPr lang="en-US" sz="3400" i="1">
                            <a:latin typeface="Cambria Math" panose="02040503050406030204" pitchFamily="18" charset="0"/>
                          </a:rPr>
                        </m:ctrlPr>
                      </m:sSupPr>
                      <m:e>
                        <m:bar>
                          <m:barPr>
                            <m:ctrlPr>
                              <a:rPr lang="en-US" sz="3400" i="1">
                                <a:latin typeface="Cambria Math" panose="02040503050406030204" pitchFamily="18" charset="0"/>
                              </a:rPr>
                            </m:ctrlPr>
                          </m:barPr>
                          <m:e>
                            <m:r>
                              <a:rPr lang="en-US" sz="3400" i="1">
                                <a:latin typeface="Cambria Math" panose="02040503050406030204" pitchFamily="18" charset="0"/>
                              </a:rPr>
                              <m:t>𝑢</m:t>
                            </m:r>
                          </m:e>
                        </m:bar>
                      </m:e>
                      <m:sup>
                        <m:r>
                          <a:rPr lang="en-US" sz="3400" i="1">
                            <a:latin typeface="Cambria Math" panose="02040503050406030204" pitchFamily="18" charset="0"/>
                          </a:rPr>
                          <m:t>∗</m:t>
                        </m:r>
                      </m:sup>
                    </m:sSup>
                    <m:r>
                      <a:rPr lang="en-US" sz="3400" i="1">
                        <a:latin typeface="Cambria Math" panose="02040503050406030204" pitchFamily="18" charset="0"/>
                      </a:rPr>
                      <m:t>∈</m:t>
                    </m:r>
                    <m:sSub>
                      <m:sSubPr>
                        <m:ctrlPr>
                          <a:rPr lang="en-US" sz="3400" i="1">
                            <a:latin typeface="Cambria Math" panose="02040503050406030204" pitchFamily="18" charset="0"/>
                          </a:rPr>
                        </m:ctrlPr>
                      </m:sSubPr>
                      <m:e>
                        <m:r>
                          <m:rPr>
                            <m:sty m:val="p"/>
                          </m:rPr>
                          <a:rPr lang="en-US" sz="3400">
                            <a:latin typeface="Cambria Math" panose="02040503050406030204" pitchFamily="18" charset="0"/>
                          </a:rPr>
                          <m:t>Φ</m:t>
                        </m:r>
                      </m:e>
                      <m:sub>
                        <m:r>
                          <a:rPr lang="en-US" sz="3400" i="1">
                            <a:latin typeface="Cambria Math" panose="02040503050406030204" pitchFamily="18" charset="0"/>
                          </a:rPr>
                          <m:t>𝑢</m:t>
                        </m:r>
                      </m:sub>
                    </m:sSub>
                  </m:oMath>
                </a14:m>
                <a:endParaRPr lang="en-US" sz="3400" dirty="0"/>
              </a:p>
              <a:p>
                <a:pPr lvl="1"/>
                <a:r>
                  <a:rPr lang="en-US" sz="3000" dirty="0"/>
                  <a:t>Goal </a:t>
                </a:r>
                <a14:m>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𝛿</m:t>
                        </m:r>
                      </m:e>
                      <m:sub>
                        <m:r>
                          <a:rPr lang="en-US" sz="3000" i="1">
                            <a:latin typeface="Cambria Math" panose="02040503050406030204" pitchFamily="18" charset="0"/>
                          </a:rPr>
                          <m:t>𝑗</m:t>
                        </m:r>
                      </m:sub>
                    </m:sSub>
                    <m:r>
                      <a:rPr lang="en-US" sz="3000" b="0" i="1" smtClean="0">
                        <a:latin typeface="Cambria Math" panose="02040503050406030204" pitchFamily="18" charset="0"/>
                      </a:rPr>
                      <m:t>𝛽</m:t>
                    </m:r>
                  </m:oMath>
                </a14:m>
                <a:r>
                  <a:rPr lang="en-US" sz="3000" dirty="0"/>
                  <a:t> is also 0, but impossible to achieve if </a:t>
                </a:r>
                <a14:m>
                  <m:oMath xmlns:m="http://schemas.openxmlformats.org/officeDocument/2006/math">
                    <m:sSup>
                      <m:sSupPr>
                        <m:ctrlPr>
                          <a:rPr lang="en-US" sz="3000" i="1">
                            <a:latin typeface="Cambria Math" panose="02040503050406030204" pitchFamily="18" charset="0"/>
                          </a:rPr>
                        </m:ctrlPr>
                      </m:sSupPr>
                      <m:e>
                        <m:bar>
                          <m:barPr>
                            <m:ctrlPr>
                              <a:rPr lang="en-US" sz="3000" i="1">
                                <a:latin typeface="Cambria Math" panose="02040503050406030204" pitchFamily="18" charset="0"/>
                              </a:rPr>
                            </m:ctrlPr>
                          </m:barPr>
                          <m:e>
                            <m:r>
                              <a:rPr lang="en-US" sz="3000" i="1">
                                <a:latin typeface="Cambria Math" panose="02040503050406030204" pitchFamily="18" charset="0"/>
                              </a:rPr>
                              <m:t>𝑢</m:t>
                            </m:r>
                          </m:e>
                        </m:bar>
                      </m:e>
                      <m:sup>
                        <m:r>
                          <a:rPr lang="en-US" sz="3000" i="1">
                            <a:latin typeface="Cambria Math" panose="02040503050406030204" pitchFamily="18" charset="0"/>
                          </a:rPr>
                          <m:t>∗</m:t>
                        </m:r>
                      </m:sup>
                    </m:sSup>
                    <m:r>
                      <a:rPr lang="en-US" sz="3000" i="1">
                        <a:latin typeface="Cambria Math" panose="02040503050406030204" pitchFamily="18" charset="0"/>
                      </a:rPr>
                      <m:t>∉</m:t>
                    </m:r>
                    <m:sSub>
                      <m:sSubPr>
                        <m:ctrlPr>
                          <a:rPr lang="en-US" sz="3000" i="1">
                            <a:latin typeface="Cambria Math" panose="02040503050406030204" pitchFamily="18" charset="0"/>
                          </a:rPr>
                        </m:ctrlPr>
                      </m:sSubPr>
                      <m:e>
                        <m:r>
                          <m:rPr>
                            <m:sty m:val="p"/>
                          </m:rPr>
                          <a:rPr lang="en-US" sz="3000">
                            <a:latin typeface="Cambria Math" panose="02040503050406030204" pitchFamily="18" charset="0"/>
                          </a:rPr>
                          <m:t>Φ</m:t>
                        </m:r>
                      </m:e>
                      <m:sub>
                        <m:r>
                          <a:rPr lang="en-US" sz="3000" i="1">
                            <a:latin typeface="Cambria Math" panose="02040503050406030204" pitchFamily="18" charset="0"/>
                          </a:rPr>
                          <m:t>𝑢</m:t>
                        </m:r>
                      </m:sub>
                    </m:sSub>
                  </m:oMath>
                </a14:m>
                <a:endParaRPr lang="en-US" sz="3000" dirty="0"/>
              </a:p>
              <a:p>
                <a14:m>
                  <m:oMath xmlns:m="http://schemas.openxmlformats.org/officeDocument/2006/math">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𝜂</m:t>
                        </m:r>
                      </m:e>
                      <m:sub>
                        <m:r>
                          <a:rPr lang="en-US" sz="3400" b="0" i="1" smtClean="0">
                            <a:latin typeface="Cambria Math" panose="02040503050406030204" pitchFamily="18" charset="0"/>
                          </a:rPr>
                          <m:t>𝑦</m:t>
                        </m:r>
                      </m:sub>
                    </m:sSub>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𝜂</m:t>
                        </m:r>
                      </m:e>
                      <m:sub>
                        <m:r>
                          <a:rPr lang="en-US" sz="3400" b="0" i="1" smtClean="0">
                            <a:latin typeface="Cambria Math" panose="02040503050406030204" pitchFamily="18" charset="0"/>
                          </a:rPr>
                          <m:t>𝑢</m:t>
                        </m:r>
                      </m:sub>
                    </m:sSub>
                  </m:oMath>
                </a14:m>
                <a:endParaRPr lang="en-US" sz="3400" dirty="0"/>
              </a:p>
              <a:p>
                <a:pPr lvl="1"/>
                <a:r>
                  <a:rPr lang="en-US" sz="3000" dirty="0"/>
                  <a:t>Cannot create data from nothing</a:t>
                </a:r>
              </a:p>
              <a:p>
                <a:pPr marL="50800" indent="0">
                  <a:buNone/>
                </a:pPr>
                <a:endParaRPr lang="en-US" dirty="0"/>
              </a:p>
            </p:txBody>
          </p:sp>
        </mc:Choice>
        <mc:Fallback xmlns="">
          <p:sp>
            <p:nvSpPr>
              <p:cNvPr id="3" name="Text Placeholder 2">
                <a:extLst>
                  <a:ext uri="{FF2B5EF4-FFF2-40B4-BE49-F238E27FC236}">
                    <a16:creationId xmlns:a16="http://schemas.microsoft.com/office/drawing/2014/main" id="{AD820F60-6D6F-86E0-B057-976235DDBE9A}"/>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D02AF7-DD53-AA16-72C0-F77A5D68B5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6909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5B6E7-FF51-93D7-5F78-D48C4448C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336A1-5D89-3567-47A3-8F8EB0169844}"/>
              </a:ext>
            </a:extLst>
          </p:cNvPr>
          <p:cNvSpPr>
            <a:spLocks noGrp="1"/>
          </p:cNvSpPr>
          <p:nvPr>
            <p:ph type="title"/>
          </p:nvPr>
        </p:nvSpPr>
        <p:spPr>
          <a:xfrm>
            <a:off x="838200" y="365125"/>
            <a:ext cx="10515600" cy="1325563"/>
          </a:xfrm>
        </p:spPr>
        <p:txBody>
          <a:bodyPr wrap="square" anchor="ctr">
            <a:normAutofit/>
          </a:bodyPr>
          <a:lstStyle/>
          <a:p>
            <a:r>
              <a:rPr lang="en-US" dirty="0"/>
              <a:t>Violated Dimension Conditions</a:t>
            </a:r>
          </a:p>
        </p:txBody>
      </p:sp>
      <p:sp>
        <p:nvSpPr>
          <p:cNvPr id="5" name="Slide Number Placeholder 4">
            <a:extLst>
              <a:ext uri="{FF2B5EF4-FFF2-40B4-BE49-F238E27FC236}">
                <a16:creationId xmlns:a16="http://schemas.microsoft.com/office/drawing/2014/main" id="{810B5995-967F-7F66-DECA-18DC5CC18EC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25</a:t>
            </a:fld>
            <a:endParaRPr lang="en-US"/>
          </a:p>
        </p:txBody>
      </p:sp>
      <p:pic>
        <p:nvPicPr>
          <p:cNvPr id="8" name="Picture 7">
            <a:extLst>
              <a:ext uri="{FF2B5EF4-FFF2-40B4-BE49-F238E27FC236}">
                <a16:creationId xmlns:a16="http://schemas.microsoft.com/office/drawing/2014/main" id="{33A40A9E-56E5-6EFC-F902-E2220D3E4F4D}"/>
              </a:ext>
            </a:extLst>
          </p:cNvPr>
          <p:cNvPicPr>
            <a:picLocks noChangeAspect="1"/>
          </p:cNvPicPr>
          <p:nvPr/>
        </p:nvPicPr>
        <p:blipFill>
          <a:blip r:embed="rId2"/>
          <a:srcRect b="262"/>
          <a:stretch/>
        </p:blipFill>
        <p:spPr>
          <a:xfrm>
            <a:off x="838200" y="1881188"/>
            <a:ext cx="10515600" cy="4352544"/>
          </a:xfrm>
          <a:prstGeom prst="rect">
            <a:avLst/>
          </a:prstGeom>
          <a:noFill/>
          <a:ln>
            <a:noFill/>
          </a:ln>
        </p:spPr>
      </p:pic>
    </p:spTree>
    <p:extLst>
      <p:ext uri="{BB962C8B-B14F-4D97-AF65-F5344CB8AC3E}">
        <p14:creationId xmlns:p14="http://schemas.microsoft.com/office/powerpoint/2010/main" val="1043040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2D162E-83B1-7B39-8C24-A3F3495D57CC}"/>
              </a:ext>
            </a:extLst>
          </p:cNvPr>
          <p:cNvPicPr>
            <a:picLocks noChangeAspect="1"/>
          </p:cNvPicPr>
          <p:nvPr/>
        </p:nvPicPr>
        <p:blipFill>
          <a:blip r:embed="rId2"/>
          <a:srcRect l="50000" b="6849"/>
          <a:stretch/>
        </p:blipFill>
        <p:spPr>
          <a:xfrm>
            <a:off x="2121509" y="68263"/>
            <a:ext cx="7948981" cy="6219825"/>
          </a:xfrm>
          <a:prstGeom prst="rect">
            <a:avLst/>
          </a:prstGeom>
          <a:noFill/>
          <a:ln>
            <a:noFill/>
          </a:ln>
        </p:spPr>
      </p:pic>
      <p:sp>
        <p:nvSpPr>
          <p:cNvPr id="4" name="Slide Number Placeholder 3" hidden="1">
            <a:extLst>
              <a:ext uri="{FF2B5EF4-FFF2-40B4-BE49-F238E27FC236}">
                <a16:creationId xmlns:a16="http://schemas.microsoft.com/office/drawing/2014/main" id="{7CF28707-DB50-4B6A-BBBC-561D5AE1AC9F}"/>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26</a:t>
            </a:fld>
            <a:endParaRPr lang="en-US"/>
          </a:p>
        </p:txBody>
      </p:sp>
    </p:spTree>
    <p:extLst>
      <p:ext uri="{BB962C8B-B14F-4D97-AF65-F5344CB8AC3E}">
        <p14:creationId xmlns:p14="http://schemas.microsoft.com/office/powerpoint/2010/main" val="1605788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24BE8-B747-80FA-C160-523628F56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B5769-B618-EF2A-5B8E-DDCE89FBF0BE}"/>
              </a:ext>
            </a:extLst>
          </p:cNvPr>
          <p:cNvSpPr>
            <a:spLocks noGrp="1"/>
          </p:cNvSpPr>
          <p:nvPr>
            <p:ph type="title"/>
          </p:nvPr>
        </p:nvSpPr>
        <p:spPr/>
        <p:txBody>
          <a:bodyPr/>
          <a:lstStyle/>
          <a:p>
            <a:r>
              <a:rPr lang="en-US" dirty="0"/>
              <a:t>Ideal Scenario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2F4C52F-3AF8-315D-03D4-392B1F082AC5}"/>
                  </a:ext>
                </a:extLst>
              </p:cNvPr>
              <p:cNvSpPr>
                <a:spLocks noGrp="1"/>
              </p:cNvSpPr>
              <p:nvPr>
                <p:ph type="body" idx="1"/>
              </p:nvPr>
            </p:nvSpPr>
            <p:spPr>
              <a:xfrm>
                <a:off x="838200" y="2927147"/>
                <a:ext cx="2971800" cy="736146"/>
              </a:xfrm>
            </p:spPr>
            <p:txBody>
              <a:bodyPr/>
              <a:lstStyle/>
              <a:p>
                <a:pPr marL="50800" indent="0">
                  <a:buNone/>
                </a:pPr>
                <a14:m>
                  <m:oMathPara xmlns:m="http://schemas.openxmlformats.org/officeDocument/2006/math">
                    <m:oMathParaPr>
                      <m:jc m:val="left"/>
                    </m:oMathParaPr>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𝑢</m:t>
                          </m:r>
                        </m:sub>
                      </m:sSub>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𝜙</m:t>
                          </m:r>
                        </m:e>
                        <m:sub>
                          <m:r>
                            <a:rPr lang="en-US" sz="3400" b="0" i="1" smtClean="0">
                              <a:latin typeface="Cambria Math" panose="02040503050406030204" pitchFamily="18" charset="0"/>
                            </a:rPr>
                            <m:t>1</m:t>
                          </m:r>
                        </m:sub>
                      </m:sSub>
                      <m:r>
                        <a:rPr lang="en-US" sz="3400" b="0" i="1" smtClean="0">
                          <a:latin typeface="Cambria Math" panose="02040503050406030204" pitchFamily="18" charset="0"/>
                        </a:rPr>
                        <m:t>=</m:t>
                      </m:r>
                      <m:sSup>
                        <m:sSupPr>
                          <m:ctrlPr>
                            <a:rPr lang="en-US" sz="3400" b="0" i="1" smtClean="0">
                              <a:latin typeface="Cambria Math" panose="02040503050406030204" pitchFamily="18" charset="0"/>
                            </a:rPr>
                          </m:ctrlPr>
                        </m:sSupPr>
                        <m:e>
                          <m:bar>
                            <m:barPr>
                              <m:ctrlPr>
                                <a:rPr lang="en-US" sz="3400" b="0" i="1" smtClean="0">
                                  <a:latin typeface="Cambria Math" panose="02040503050406030204" pitchFamily="18" charset="0"/>
                                </a:rPr>
                              </m:ctrlPr>
                            </m:barPr>
                            <m:e>
                              <m:r>
                                <a:rPr lang="en-US" sz="3400" b="0" i="1" smtClean="0">
                                  <a:latin typeface="Cambria Math" panose="02040503050406030204" pitchFamily="18" charset="0"/>
                                </a:rPr>
                                <m:t>𝑢</m:t>
                              </m:r>
                            </m:e>
                          </m:bar>
                        </m:e>
                        <m:sup>
                          <m:r>
                            <a:rPr lang="en-US" sz="3400" b="0" i="1" smtClean="0">
                              <a:latin typeface="Cambria Math" panose="02040503050406030204" pitchFamily="18" charset="0"/>
                            </a:rPr>
                            <m:t>∗</m:t>
                          </m:r>
                        </m:sup>
                      </m:sSup>
                    </m:oMath>
                  </m:oMathPara>
                </a14:m>
                <a:endParaRPr lang="en-US" sz="3400" dirty="0"/>
              </a:p>
              <a:p>
                <a:endParaRPr lang="en-US" dirty="0"/>
              </a:p>
            </p:txBody>
          </p:sp>
        </mc:Choice>
        <mc:Fallback xmlns="">
          <p:sp>
            <p:nvSpPr>
              <p:cNvPr id="3" name="Text Placeholder 2">
                <a:extLst>
                  <a:ext uri="{FF2B5EF4-FFF2-40B4-BE49-F238E27FC236}">
                    <a16:creationId xmlns:a16="http://schemas.microsoft.com/office/drawing/2014/main" id="{32F4C52F-3AF8-315D-03D4-392B1F082AC5}"/>
                  </a:ext>
                </a:extLst>
              </p:cNvPr>
              <p:cNvSpPr>
                <a:spLocks noGrp="1" noRot="1" noChangeAspect="1" noMove="1" noResize="1" noEditPoints="1" noAdjustHandles="1" noChangeArrowheads="1" noChangeShapeType="1" noTextEdit="1"/>
              </p:cNvSpPr>
              <p:nvPr>
                <p:ph type="body" idx="1"/>
              </p:nvPr>
            </p:nvSpPr>
            <p:spPr>
              <a:xfrm>
                <a:off x="838200" y="2927147"/>
                <a:ext cx="2971800" cy="736146"/>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EBF664-10FD-0714-2B34-8AE176F991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0AAC3C2C-F2F8-FBC0-4F50-EE72F4E6C7BB}"/>
              </a:ext>
            </a:extLst>
          </p:cNvPr>
          <p:cNvPicPr>
            <a:picLocks noChangeAspect="1"/>
          </p:cNvPicPr>
          <p:nvPr/>
        </p:nvPicPr>
        <p:blipFill>
          <a:blip r:embed="rId3"/>
          <a:stretch>
            <a:fillRect/>
          </a:stretch>
        </p:blipFill>
        <p:spPr>
          <a:xfrm>
            <a:off x="3675017" y="1601584"/>
            <a:ext cx="8382000" cy="3654831"/>
          </a:xfrm>
          <a:prstGeom prst="rect">
            <a:avLst/>
          </a:prstGeom>
        </p:spPr>
      </p:pic>
    </p:spTree>
    <p:extLst>
      <p:ext uri="{BB962C8B-B14F-4D97-AF65-F5344CB8AC3E}">
        <p14:creationId xmlns:p14="http://schemas.microsoft.com/office/powerpoint/2010/main" val="373286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13AD-AD9D-D46A-609B-A9D47127D45F}"/>
              </a:ext>
            </a:extLst>
          </p:cNvPr>
          <p:cNvSpPr>
            <a:spLocks noGrp="1"/>
          </p:cNvSpPr>
          <p:nvPr>
            <p:ph type="title"/>
          </p:nvPr>
        </p:nvSpPr>
        <p:spPr/>
        <p:txBody>
          <a:bodyPr/>
          <a:lstStyle/>
          <a:p>
            <a:r>
              <a:rPr lang="en-US" dirty="0"/>
              <a:t>Dynamic Basis Space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3C0175F-E771-3E92-8D6F-DE05C7A15FA7}"/>
                  </a:ext>
                </a:extLst>
              </p:cNvPr>
              <p:cNvSpPr>
                <a:spLocks noGrp="1"/>
              </p:cNvSpPr>
              <p:nvPr>
                <p:ph type="body" idx="1"/>
              </p:nvPr>
            </p:nvSpPr>
            <p:spPr/>
            <p:txBody>
              <a:bodyPr/>
              <a:lstStyle/>
              <a:p>
                <a:r>
                  <a:rPr lang="en-US" sz="3400" dirty="0"/>
                  <a:t>No guarantee of </a:t>
                </a:r>
                <a14:m>
                  <m:oMath xmlns:m="http://schemas.openxmlformats.org/officeDocument/2006/math">
                    <m:sSup>
                      <m:sSupPr>
                        <m:ctrlPr>
                          <a:rPr lang="en-US" sz="3400" b="0" i="1" smtClean="0">
                            <a:latin typeface="Cambria Math" panose="02040503050406030204" pitchFamily="18" charset="0"/>
                          </a:rPr>
                        </m:ctrlPr>
                      </m:sSupPr>
                      <m:e>
                        <m:bar>
                          <m:barPr>
                            <m:ctrlPr>
                              <a:rPr lang="en-US" sz="3400" b="0" i="1" smtClean="0">
                                <a:latin typeface="Cambria Math" panose="02040503050406030204" pitchFamily="18" charset="0"/>
                              </a:rPr>
                            </m:ctrlPr>
                          </m:barPr>
                          <m:e>
                            <m:r>
                              <a:rPr lang="en-US" sz="3400" b="0" i="1" smtClean="0">
                                <a:latin typeface="Cambria Math" panose="02040503050406030204" pitchFamily="18" charset="0"/>
                              </a:rPr>
                              <m:t>𝑢</m:t>
                            </m:r>
                          </m:e>
                        </m:bar>
                      </m:e>
                      <m:sup>
                        <m:r>
                          <a:rPr lang="en-US" sz="3400" b="0" i="1" smtClean="0">
                            <a:latin typeface="Cambria Math" panose="02040503050406030204" pitchFamily="18" charset="0"/>
                          </a:rPr>
                          <m:t>∗</m:t>
                        </m:r>
                      </m:sup>
                    </m:sSup>
                  </m:oMath>
                </a14:m>
                <a:endParaRPr lang="en-US" sz="3400" dirty="0"/>
              </a:p>
              <a:p>
                <a:r>
                  <a:rPr lang="en-US" sz="3400" dirty="0"/>
                  <a:t>Try our best, then update the basis space </a:t>
                </a:r>
              </a:p>
            </p:txBody>
          </p:sp>
        </mc:Choice>
        <mc:Fallback xmlns="">
          <p:sp>
            <p:nvSpPr>
              <p:cNvPr id="3" name="Text Placeholder 2">
                <a:extLst>
                  <a:ext uri="{FF2B5EF4-FFF2-40B4-BE49-F238E27FC236}">
                    <a16:creationId xmlns:a16="http://schemas.microsoft.com/office/drawing/2014/main" id="{63C0175F-E771-3E92-8D6F-DE05C7A15FA7}"/>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1CBCCE-2417-64CB-C885-74E1EC2F21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F2C995-AC32-6C7B-9D51-C2D195C4F615}"/>
                  </a:ext>
                </a:extLst>
              </p:cNvPr>
              <p:cNvSpPr txBox="1"/>
              <p:nvPr/>
            </p:nvSpPr>
            <p:spPr>
              <a:xfrm>
                <a:off x="3177540" y="3429000"/>
                <a:ext cx="5836920" cy="146181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Φ</m:t>
                          </m:r>
                        </m:e>
                        <m:sub>
                          <m:r>
                            <a:rPr lang="en-US" sz="2800" b="0" i="1" smtClean="0">
                              <a:latin typeface="Cambria Math" panose="02040503050406030204" pitchFamily="18" charset="0"/>
                            </a:rPr>
                            <m:t>0</m:t>
                          </m:r>
                        </m:sub>
                        <m:sup>
                          <m:r>
                            <a:rPr lang="en-US" sz="2800" b="0" i="1" smtClean="0">
                              <a:latin typeface="Cambria Math" panose="02040503050406030204" pitchFamily="18" charset="0"/>
                            </a:rPr>
                            <m:t>𝑒</m:t>
                          </m:r>
                        </m:sup>
                      </m:sSubSup>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plcHide m:val="on"/>
                              <m:mcs>
                                <m:mc>
                                  <m:mcPr>
                                    <m:count m:val="4"/>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0</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𝑏</m:t>
                                    </m:r>
                                    <m:r>
                                      <a:rPr lang="en-US" sz="2800" b="0" i="1" smtClean="0">
                                        <a:latin typeface="Cambria Math" panose="02040503050406030204" pitchFamily="18" charset="0"/>
                                      </a:rPr>
                                      <m:t>−1</m:t>
                                    </m:r>
                                  </m:sub>
                                </m:sSub>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
                        </m:e>
                      </m:d>
                    </m:oMath>
                  </m:oMathPara>
                </a14:m>
                <a:endParaRPr lang="en-US" sz="2800" dirty="0"/>
              </a:p>
            </p:txBody>
          </p:sp>
        </mc:Choice>
        <mc:Fallback xmlns="">
          <p:sp>
            <p:nvSpPr>
              <p:cNvPr id="5" name="TextBox 4">
                <a:extLst>
                  <a:ext uri="{FF2B5EF4-FFF2-40B4-BE49-F238E27FC236}">
                    <a16:creationId xmlns:a16="http://schemas.microsoft.com/office/drawing/2014/main" id="{74F2C995-AC32-6C7B-9D51-C2D195C4F615}"/>
                  </a:ext>
                </a:extLst>
              </p:cNvPr>
              <p:cNvSpPr txBox="1">
                <a:spLocks noRot="1" noChangeAspect="1" noMove="1" noResize="1" noEditPoints="1" noAdjustHandles="1" noChangeArrowheads="1" noChangeShapeType="1" noTextEdit="1"/>
              </p:cNvSpPr>
              <p:nvPr/>
            </p:nvSpPr>
            <p:spPr>
              <a:xfrm>
                <a:off x="3177540" y="3429000"/>
                <a:ext cx="5836920" cy="14618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3C2F4A-B6DB-4443-8E06-FB856AFE16B5}"/>
                  </a:ext>
                </a:extLst>
              </p:cNvPr>
              <p:cNvSpPr txBox="1"/>
              <p:nvPr/>
            </p:nvSpPr>
            <p:spPr>
              <a:xfrm>
                <a:off x="4196080" y="5029200"/>
                <a:ext cx="4114800" cy="5434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bar>
                            <m:barPr>
                              <m:ctrlPr>
                                <a:rPr lang="en-US" sz="2800" i="1">
                                  <a:latin typeface="Cambria Math" panose="02040503050406030204" pitchFamily="18" charset="0"/>
                                </a:rPr>
                              </m:ctrlPr>
                            </m:barPr>
                            <m:e>
                              <m:r>
                                <a:rPr lang="en-US" sz="2800" i="1">
                                  <a:latin typeface="Cambria Math" panose="02040503050406030204" pitchFamily="18" charset="0"/>
                                </a:rPr>
                                <m:t>𝑢</m:t>
                              </m:r>
                            </m:e>
                          </m:bar>
                          <m:r>
                            <a:rPr lang="en-US" sz="2800" b="0" i="1" smtClean="0">
                              <a:latin typeface="Cambria Math" panose="02040503050406030204" pitchFamily="18" charset="0"/>
                            </a:rPr>
                            <m:t>=</m:t>
                          </m:r>
                          <m:bar>
                            <m:barPr>
                              <m:ctrlPr>
                                <a:rPr lang="en-US" sz="2800" i="1" smtClean="0">
                                  <a:latin typeface="Cambria Math" panose="02040503050406030204" pitchFamily="18" charset="0"/>
                                </a:rPr>
                              </m:ctrlPr>
                            </m:barPr>
                            <m:e>
                              <m:r>
                                <a:rPr lang="en-US" sz="2800" b="0" i="1" smtClean="0">
                                  <a:latin typeface="Cambria Math" panose="02040503050406030204" pitchFamily="18" charset="0"/>
                                </a:rPr>
                                <m:t>𝑢</m:t>
                              </m:r>
                            </m:e>
                          </m:bar>
                        </m:e>
                        <m:sub>
                          <m:r>
                            <a:rPr lang="en-US" sz="2800" b="0" i="1" smtClean="0">
                              <a:latin typeface="Cambria Math" panose="02040503050406030204" pitchFamily="18" charset="0"/>
                            </a:rPr>
                            <m:t>0</m:t>
                          </m:r>
                        </m:sub>
                        <m:sup>
                          <m:r>
                            <a:rPr lang="en-US" sz="2800" b="0" i="1" smtClean="0">
                              <a:latin typeface="Cambria Math" panose="02040503050406030204" pitchFamily="18" charset="0"/>
                            </a:rPr>
                            <m:t>𝑒</m:t>
                          </m:r>
                        </m:sup>
                      </m:sSubSup>
                    </m:oMath>
                  </m:oMathPara>
                </a14:m>
                <a:endParaRPr lang="en-US" sz="2800" dirty="0"/>
              </a:p>
            </p:txBody>
          </p:sp>
        </mc:Choice>
        <mc:Fallback xmlns="">
          <p:sp>
            <p:nvSpPr>
              <p:cNvPr id="6" name="TextBox 5">
                <a:extLst>
                  <a:ext uri="{FF2B5EF4-FFF2-40B4-BE49-F238E27FC236}">
                    <a16:creationId xmlns:a16="http://schemas.microsoft.com/office/drawing/2014/main" id="{593C2F4A-B6DB-4443-8E06-FB856AFE16B5}"/>
                  </a:ext>
                </a:extLst>
              </p:cNvPr>
              <p:cNvSpPr txBox="1">
                <a:spLocks noRot="1" noChangeAspect="1" noMove="1" noResize="1" noEditPoints="1" noAdjustHandles="1" noChangeArrowheads="1" noChangeShapeType="1" noTextEdit="1"/>
              </p:cNvSpPr>
              <p:nvPr/>
            </p:nvSpPr>
            <p:spPr>
              <a:xfrm>
                <a:off x="4196080" y="5029200"/>
                <a:ext cx="4114800" cy="5434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C1A9B4-B502-0B64-AD8A-087F889B36B4}"/>
                  </a:ext>
                </a:extLst>
              </p:cNvPr>
              <p:cNvSpPr txBox="1"/>
              <p:nvPr/>
            </p:nvSpPr>
            <p:spPr>
              <a:xfrm>
                <a:off x="3280228" y="3431267"/>
                <a:ext cx="5836920" cy="146181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Φ</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𝑒</m:t>
                          </m:r>
                        </m:sup>
                      </m:sSubSup>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plcHide m:val="on"/>
                              <m:mcs>
                                <m:mc>
                                  <m:mcPr>
                                    <m:count m:val="4"/>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r>
                              <m:e>
                                <m:sSubSup>
                                  <m:sSubSupPr>
                                    <m:ctrlPr>
                                      <a:rPr lang="en-US" sz="2800" i="1">
                                        <a:latin typeface="Cambria Math" panose="02040503050406030204" pitchFamily="18" charset="0"/>
                                      </a:rPr>
                                    </m:ctrlPr>
                                  </m:sSubSupPr>
                                  <m:e>
                                    <m:bar>
                                      <m:barPr>
                                        <m:ctrlPr>
                                          <a:rPr lang="en-US" sz="2800" i="1">
                                            <a:latin typeface="Cambria Math" panose="02040503050406030204" pitchFamily="18" charset="0"/>
                                          </a:rPr>
                                        </m:ctrlPr>
                                      </m:barPr>
                                      <m:e>
                                        <m:r>
                                          <a:rPr lang="en-US" sz="2800" i="1">
                                            <a:latin typeface="Cambria Math" panose="02040503050406030204" pitchFamily="18" charset="0"/>
                                          </a:rPr>
                                          <m:t>𝑢</m:t>
                                        </m:r>
                                      </m:e>
                                    </m:bar>
                                  </m:e>
                                  <m:sub>
                                    <m:r>
                                      <a:rPr lang="en-US" sz="2800" i="1">
                                        <a:latin typeface="Cambria Math" panose="02040503050406030204" pitchFamily="18" charset="0"/>
                                      </a:rPr>
                                      <m:t>0</m:t>
                                    </m:r>
                                  </m:sub>
                                  <m:sup>
                                    <m:r>
                                      <a:rPr lang="en-US" sz="2800" i="1">
                                        <a:latin typeface="Cambria Math" panose="02040503050406030204" pitchFamily="18" charset="0"/>
                                      </a:rPr>
                                      <m:t>𝑒</m:t>
                                    </m:r>
                                  </m:sup>
                                </m:sSubSup>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𝑏</m:t>
                                    </m:r>
                                  </m:sub>
                                </m:sSub>
                              </m:e>
                              <m:e>
                                <m:r>
                                  <a:rPr lang="en-US" sz="2800" b="0" i="1" smtClean="0">
                                    <a:latin typeface="Cambria Math" panose="02040503050406030204" pitchFamily="18" charset="0"/>
                                  </a:rPr>
                                  <m:t>⋯</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2</m:t>
                                    </m:r>
                                    <m:r>
                                      <a:rPr lang="en-US" sz="2800" b="0" i="1" smtClean="0">
                                        <a:latin typeface="Cambria Math" panose="02040503050406030204" pitchFamily="18" charset="0"/>
                                      </a:rPr>
                                      <m:t>𝑏</m:t>
                                    </m:r>
                                    <m:r>
                                      <a:rPr lang="en-US" sz="2800" b="0" i="1" smtClean="0">
                                        <a:latin typeface="Cambria Math" panose="02040503050406030204" pitchFamily="18" charset="0"/>
                                      </a:rPr>
                                      <m:t>−1</m:t>
                                    </m:r>
                                  </m:sub>
                                </m:sSub>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
                        </m:e>
                      </m:d>
                    </m:oMath>
                  </m:oMathPara>
                </a14:m>
                <a:endParaRPr lang="en-US" sz="2800" dirty="0"/>
              </a:p>
            </p:txBody>
          </p:sp>
        </mc:Choice>
        <mc:Fallback xmlns="">
          <p:sp>
            <p:nvSpPr>
              <p:cNvPr id="7" name="TextBox 6">
                <a:extLst>
                  <a:ext uri="{FF2B5EF4-FFF2-40B4-BE49-F238E27FC236}">
                    <a16:creationId xmlns:a16="http://schemas.microsoft.com/office/drawing/2014/main" id="{9EC1A9B4-B502-0B64-AD8A-087F889B36B4}"/>
                  </a:ext>
                </a:extLst>
              </p:cNvPr>
              <p:cNvSpPr txBox="1">
                <a:spLocks noRot="1" noChangeAspect="1" noMove="1" noResize="1" noEditPoints="1" noAdjustHandles="1" noChangeArrowheads="1" noChangeShapeType="1" noTextEdit="1"/>
              </p:cNvSpPr>
              <p:nvPr/>
            </p:nvSpPr>
            <p:spPr>
              <a:xfrm>
                <a:off x="3280228" y="3431267"/>
                <a:ext cx="5836920" cy="1461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88E5C8-F02D-7A80-A63F-23A23EF00170}"/>
                  </a:ext>
                </a:extLst>
              </p:cNvPr>
              <p:cNvSpPr txBox="1"/>
              <p:nvPr/>
            </p:nvSpPr>
            <p:spPr>
              <a:xfrm>
                <a:off x="4196080" y="5029200"/>
                <a:ext cx="4114800" cy="5434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bar>
                            <m:barPr>
                              <m:ctrlPr>
                                <a:rPr lang="en-US" sz="2800" i="1">
                                  <a:latin typeface="Cambria Math" panose="02040503050406030204" pitchFamily="18" charset="0"/>
                                </a:rPr>
                              </m:ctrlPr>
                            </m:barPr>
                            <m:e>
                              <m:r>
                                <a:rPr lang="en-US" sz="2800" i="1">
                                  <a:latin typeface="Cambria Math" panose="02040503050406030204" pitchFamily="18" charset="0"/>
                                </a:rPr>
                                <m:t>𝑢</m:t>
                              </m:r>
                            </m:e>
                          </m:bar>
                          <m:r>
                            <a:rPr lang="en-US" sz="2800" b="0" i="1" smtClean="0">
                              <a:latin typeface="Cambria Math" panose="02040503050406030204" pitchFamily="18" charset="0"/>
                            </a:rPr>
                            <m:t>=</m:t>
                          </m:r>
                          <m:bar>
                            <m:barPr>
                              <m:ctrlPr>
                                <a:rPr lang="en-US" sz="2800" i="1" smtClean="0">
                                  <a:latin typeface="Cambria Math" panose="02040503050406030204" pitchFamily="18" charset="0"/>
                                </a:rPr>
                              </m:ctrlPr>
                            </m:barPr>
                            <m:e>
                              <m:r>
                                <a:rPr lang="en-US" sz="2800" b="0" i="1" smtClean="0">
                                  <a:latin typeface="Cambria Math" panose="02040503050406030204" pitchFamily="18" charset="0"/>
                                </a:rPr>
                                <m:t>𝑢</m:t>
                              </m:r>
                            </m:e>
                          </m:ba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𝑒</m:t>
                          </m:r>
                        </m:sup>
                      </m:sSubSup>
                    </m:oMath>
                  </m:oMathPara>
                </a14:m>
                <a:endParaRPr lang="en-US" sz="2800" dirty="0"/>
              </a:p>
            </p:txBody>
          </p:sp>
        </mc:Choice>
        <mc:Fallback xmlns="">
          <p:sp>
            <p:nvSpPr>
              <p:cNvPr id="8" name="TextBox 7">
                <a:extLst>
                  <a:ext uri="{FF2B5EF4-FFF2-40B4-BE49-F238E27FC236}">
                    <a16:creationId xmlns:a16="http://schemas.microsoft.com/office/drawing/2014/main" id="{BB88E5C8-F02D-7A80-A63F-23A23EF00170}"/>
                  </a:ext>
                </a:extLst>
              </p:cNvPr>
              <p:cNvSpPr txBox="1">
                <a:spLocks noRot="1" noChangeAspect="1" noMove="1" noResize="1" noEditPoints="1" noAdjustHandles="1" noChangeArrowheads="1" noChangeShapeType="1" noTextEdit="1"/>
              </p:cNvSpPr>
              <p:nvPr/>
            </p:nvSpPr>
            <p:spPr>
              <a:xfrm>
                <a:off x="4196080" y="5029200"/>
                <a:ext cx="4114800" cy="5434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15430D-242E-B1E7-8FC4-9C1769358460}"/>
                  </a:ext>
                </a:extLst>
              </p:cNvPr>
              <p:cNvSpPr txBox="1"/>
              <p:nvPr/>
            </p:nvSpPr>
            <p:spPr>
              <a:xfrm>
                <a:off x="3479074" y="3436805"/>
                <a:ext cx="5836920" cy="146181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m:rPr>
                              <m:sty m:val="p"/>
                            </m:rPr>
                            <a:rPr lang="en-US" sz="2800" b="0" i="0" smtClean="0">
                              <a:latin typeface="Cambria Math" panose="02040503050406030204" pitchFamily="18" charset="0"/>
                            </a:rPr>
                            <m:t>Φ</m:t>
                          </m: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𝑒</m:t>
                          </m:r>
                        </m:sup>
                      </m:sSubSup>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plcHide m:val="on"/>
                              <m:mcs>
                                <m:mc>
                                  <m:mcPr>
                                    <m:count m:val="4"/>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r>
                              <m:e>
                                <m:sSubSup>
                                  <m:sSubSupPr>
                                    <m:ctrlPr>
                                      <a:rPr lang="en-US" sz="2800" i="1">
                                        <a:latin typeface="Cambria Math" panose="02040503050406030204" pitchFamily="18" charset="0"/>
                                      </a:rPr>
                                    </m:ctrlPr>
                                  </m:sSubSupPr>
                                  <m:e>
                                    <m:bar>
                                      <m:barPr>
                                        <m:ctrlPr>
                                          <a:rPr lang="en-US" sz="2800" i="1">
                                            <a:latin typeface="Cambria Math" panose="02040503050406030204" pitchFamily="18" charset="0"/>
                                          </a:rPr>
                                        </m:ctrlPr>
                                      </m:barPr>
                                      <m:e>
                                        <m:r>
                                          <a:rPr lang="en-US" sz="2800" i="1">
                                            <a:latin typeface="Cambria Math" panose="02040503050406030204" pitchFamily="18" charset="0"/>
                                          </a:rPr>
                                          <m:t>𝑢</m:t>
                                        </m:r>
                                      </m:e>
                                    </m:bar>
                                  </m:e>
                                  <m:sub>
                                    <m: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i="1">
                                        <a:latin typeface="Cambria Math" panose="02040503050406030204" pitchFamily="18" charset="0"/>
                                      </a:rPr>
                                      <m:t>𝑒</m:t>
                                    </m:r>
                                  </m:sup>
                                </m:sSubSup>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e>
                              <m:e>
                                <m:r>
                                  <a:rPr lang="en-US" sz="2800" b="0" i="1" smtClean="0">
                                    <a:latin typeface="Cambria Math" panose="02040503050406030204" pitchFamily="18" charset="0"/>
                                  </a:rPr>
                                  <m:t>⋯</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−1</m:t>
                                    </m:r>
                                  </m:sub>
                                </m:sSub>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e>
                                <m:r>
                                  <a:rPr lang="en-US" sz="2800" b="0" i="1" smtClean="0">
                                    <a:latin typeface="Cambria Math" panose="02040503050406030204" pitchFamily="18" charset="0"/>
                                  </a:rPr>
                                  <m:t>|</m:t>
                                </m:r>
                              </m:e>
                            </m:mr>
                          </m:m>
                        </m:e>
                      </m:d>
                    </m:oMath>
                  </m:oMathPara>
                </a14:m>
                <a:endParaRPr lang="en-US" sz="2800" dirty="0"/>
              </a:p>
            </p:txBody>
          </p:sp>
        </mc:Choice>
        <mc:Fallback xmlns="">
          <p:sp>
            <p:nvSpPr>
              <p:cNvPr id="9" name="TextBox 8">
                <a:extLst>
                  <a:ext uri="{FF2B5EF4-FFF2-40B4-BE49-F238E27FC236}">
                    <a16:creationId xmlns:a16="http://schemas.microsoft.com/office/drawing/2014/main" id="{6B15430D-242E-B1E7-8FC4-9C1769358460}"/>
                  </a:ext>
                </a:extLst>
              </p:cNvPr>
              <p:cNvSpPr txBox="1">
                <a:spLocks noRot="1" noChangeAspect="1" noMove="1" noResize="1" noEditPoints="1" noAdjustHandles="1" noChangeArrowheads="1" noChangeShapeType="1" noTextEdit="1"/>
              </p:cNvSpPr>
              <p:nvPr/>
            </p:nvSpPr>
            <p:spPr>
              <a:xfrm>
                <a:off x="3479074" y="3436805"/>
                <a:ext cx="5836920" cy="14618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6A36D5-851E-7F5A-F273-091FC51BE4F5}"/>
                  </a:ext>
                </a:extLst>
              </p:cNvPr>
              <p:cNvSpPr txBox="1"/>
              <p:nvPr/>
            </p:nvSpPr>
            <p:spPr>
              <a:xfrm>
                <a:off x="4141288" y="5029200"/>
                <a:ext cx="4114800" cy="5434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sSup>
                            <m:sSupPr>
                              <m:ctrlPr>
                                <a:rPr lang="en-US" sz="2800" b="0" i="1" smtClean="0">
                                  <a:latin typeface="Cambria Math" panose="02040503050406030204" pitchFamily="18" charset="0"/>
                                </a:rPr>
                              </m:ctrlPr>
                            </m:sSupPr>
                            <m:e>
                              <m:bar>
                                <m:barPr>
                                  <m:ctrlPr>
                                    <a:rPr lang="en-US" sz="2800" i="1">
                                      <a:latin typeface="Cambria Math" panose="02040503050406030204" pitchFamily="18" charset="0"/>
                                    </a:rPr>
                                  </m:ctrlPr>
                                </m:barPr>
                                <m:e>
                                  <m:r>
                                    <a:rPr lang="en-US" sz="2800" i="1">
                                      <a:latin typeface="Cambria Math" panose="02040503050406030204" pitchFamily="18" charset="0"/>
                                    </a:rPr>
                                    <m:t>𝑢</m:t>
                                  </m:r>
                                </m:e>
                              </m:ba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bar>
                            <m:barPr>
                              <m:ctrlPr>
                                <a:rPr lang="en-US" sz="2800" i="1" smtClean="0">
                                  <a:latin typeface="Cambria Math" panose="02040503050406030204" pitchFamily="18" charset="0"/>
                                </a:rPr>
                              </m:ctrlPr>
                            </m:barPr>
                            <m:e>
                              <m:r>
                                <a:rPr lang="en-US" sz="2800" b="0" i="1" smtClean="0">
                                  <a:latin typeface="Cambria Math" panose="02040503050406030204" pitchFamily="18" charset="0"/>
                                </a:rPr>
                                <m:t>𝑢</m:t>
                              </m:r>
                            </m:e>
                          </m:ba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𝑒</m:t>
                          </m:r>
                        </m:sup>
                      </m:sSubSup>
                    </m:oMath>
                  </m:oMathPara>
                </a14:m>
                <a:endParaRPr lang="en-US" sz="2800" dirty="0"/>
              </a:p>
            </p:txBody>
          </p:sp>
        </mc:Choice>
        <mc:Fallback xmlns="">
          <p:sp>
            <p:nvSpPr>
              <p:cNvPr id="10" name="TextBox 9">
                <a:extLst>
                  <a:ext uri="{FF2B5EF4-FFF2-40B4-BE49-F238E27FC236}">
                    <a16:creationId xmlns:a16="http://schemas.microsoft.com/office/drawing/2014/main" id="{3E6A36D5-851E-7F5A-F273-091FC51BE4F5}"/>
                  </a:ext>
                </a:extLst>
              </p:cNvPr>
              <p:cNvSpPr txBox="1">
                <a:spLocks noRot="1" noChangeAspect="1" noMove="1" noResize="1" noEditPoints="1" noAdjustHandles="1" noChangeArrowheads="1" noChangeShapeType="1" noTextEdit="1"/>
              </p:cNvSpPr>
              <p:nvPr/>
            </p:nvSpPr>
            <p:spPr>
              <a:xfrm>
                <a:off x="4141288" y="5029200"/>
                <a:ext cx="4114800" cy="54341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696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7" grpId="1"/>
      <p:bldP spid="8" grpId="0"/>
      <p:bldP spid="8" grpId="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7C02952-4646-9723-77AB-E5844A8A0A39}"/>
              </a:ext>
            </a:extLst>
          </p:cNvPr>
          <p:cNvSpPr>
            <a:spLocks noGrp="1"/>
          </p:cNvSpPr>
          <p:nvPr>
            <p:ph type="title"/>
          </p:nvPr>
        </p:nvSpPr>
        <p:spPr>
          <a:xfrm>
            <a:off x="839788" y="457200"/>
            <a:ext cx="3932237" cy="1600200"/>
          </a:xfrm>
        </p:spPr>
        <p:txBody>
          <a:bodyPr/>
          <a:lstStyle/>
          <a:p>
            <a:r>
              <a:rPr lang="en-US" dirty="0"/>
              <a:t>Progression of Errors</a:t>
            </a:r>
          </a:p>
        </p:txBody>
      </p:sp>
      <p:pic>
        <p:nvPicPr>
          <p:cNvPr id="6" name="Picture 5">
            <a:extLst>
              <a:ext uri="{FF2B5EF4-FFF2-40B4-BE49-F238E27FC236}">
                <a16:creationId xmlns:a16="http://schemas.microsoft.com/office/drawing/2014/main" id="{1FFC3DEF-0A15-9B05-0F56-9922A7290793}"/>
              </a:ext>
            </a:extLst>
          </p:cNvPr>
          <p:cNvPicPr>
            <a:picLocks noChangeAspect="1"/>
          </p:cNvPicPr>
          <p:nvPr/>
        </p:nvPicPr>
        <p:blipFill>
          <a:blip r:embed="rId2"/>
          <a:stretch>
            <a:fillRect/>
          </a:stretch>
        </p:blipFill>
        <p:spPr>
          <a:xfrm>
            <a:off x="5376929" y="987425"/>
            <a:ext cx="5784718" cy="4873625"/>
          </a:xfrm>
          <a:prstGeom prst="rect">
            <a:avLst/>
          </a:prstGeom>
          <a:noFill/>
          <a:ln>
            <a:noFill/>
          </a:ln>
        </p:spPr>
      </p:pic>
      <p:sp>
        <p:nvSpPr>
          <p:cNvPr id="16" name="Text Placeholder 3">
            <a:extLst>
              <a:ext uri="{FF2B5EF4-FFF2-40B4-BE49-F238E27FC236}">
                <a16:creationId xmlns:a16="http://schemas.microsoft.com/office/drawing/2014/main" id="{00F7C8CD-2972-57AE-7D4A-30540F83771A}"/>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r>
              <a:rPr lang="en-US" sz="2200" dirty="0"/>
              <a:t>Biggest error drop once all basis spaces have been explored</a:t>
            </a:r>
          </a:p>
          <a:p>
            <a:pPr marL="514350" indent="-285750">
              <a:buFont typeface="Arial" panose="020B0604020202020204" pitchFamily="34" charset="0"/>
              <a:buChar char="•"/>
            </a:pPr>
            <a:r>
              <a:rPr lang="en-US" sz="2200" dirty="0"/>
              <a:t>Error minimizes at 0.0132</a:t>
            </a:r>
          </a:p>
          <a:p>
            <a:pPr marL="971550" lvl="1" indent="-285750">
              <a:buFont typeface="Arial" panose="020B0604020202020204" pitchFamily="34" charset="0"/>
              <a:buChar char="•"/>
            </a:pPr>
            <a:r>
              <a:rPr lang="en-US" sz="2000" dirty="0"/>
              <a:t>Not zero</a:t>
            </a:r>
          </a:p>
        </p:txBody>
      </p:sp>
      <p:sp>
        <p:nvSpPr>
          <p:cNvPr id="4" name="Slide Number Placeholder 3">
            <a:extLst>
              <a:ext uri="{FF2B5EF4-FFF2-40B4-BE49-F238E27FC236}">
                <a16:creationId xmlns:a16="http://schemas.microsoft.com/office/drawing/2014/main" id="{DA808F3F-0A8F-6DAB-F749-477F9FE6411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29</a:t>
            </a:fld>
            <a:endParaRPr lang="en-US"/>
          </a:p>
        </p:txBody>
      </p:sp>
    </p:spTree>
    <p:extLst>
      <p:ext uri="{BB962C8B-B14F-4D97-AF65-F5344CB8AC3E}">
        <p14:creationId xmlns:p14="http://schemas.microsoft.com/office/powerpoint/2010/main" val="342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732F-606C-D8D7-2748-16A22E9CA3C4}"/>
              </a:ext>
            </a:extLst>
          </p:cNvPr>
          <p:cNvSpPr>
            <a:spLocks noGrp="1"/>
          </p:cNvSpPr>
          <p:nvPr>
            <p:ph type="title"/>
          </p:nvPr>
        </p:nvSpPr>
        <p:spPr>
          <a:xfrm>
            <a:off x="838200" y="365125"/>
            <a:ext cx="10515600" cy="1325563"/>
          </a:xfrm>
        </p:spPr>
        <p:txBody>
          <a:bodyPr wrap="square" anchor="ctr">
            <a:normAutofit/>
          </a:bodyPr>
          <a:lstStyle/>
          <a:p>
            <a:r>
              <a:rPr lang="en-US" dirty="0"/>
              <a:t>Our System</a:t>
            </a:r>
          </a:p>
        </p:txBody>
      </p:sp>
      <p:sp>
        <p:nvSpPr>
          <p:cNvPr id="4" name="Slide Number Placeholder 3">
            <a:extLst>
              <a:ext uri="{FF2B5EF4-FFF2-40B4-BE49-F238E27FC236}">
                <a16:creationId xmlns:a16="http://schemas.microsoft.com/office/drawing/2014/main" id="{E0C93BC8-508E-FB7A-E5B0-D486F10D990B}"/>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a:t>
            </a:fld>
            <a:endParaRPr lang="en-US"/>
          </a:p>
        </p:txBody>
      </p:sp>
      <p:pic>
        <p:nvPicPr>
          <p:cNvPr id="7" name="Picture 6">
            <a:extLst>
              <a:ext uri="{FF2B5EF4-FFF2-40B4-BE49-F238E27FC236}">
                <a16:creationId xmlns:a16="http://schemas.microsoft.com/office/drawing/2014/main" id="{2733D958-6F9B-F94A-1A57-1E8252A62FAB}"/>
              </a:ext>
            </a:extLst>
          </p:cNvPr>
          <p:cNvPicPr>
            <a:picLocks noChangeAspect="1"/>
          </p:cNvPicPr>
          <p:nvPr/>
        </p:nvPicPr>
        <p:blipFill>
          <a:blip r:embed="rId3"/>
          <a:srcRect t="859"/>
          <a:stretch/>
        </p:blipFill>
        <p:spPr>
          <a:xfrm>
            <a:off x="838200" y="1569132"/>
            <a:ext cx="10515600" cy="4352544"/>
          </a:xfrm>
          <a:prstGeom prst="rect">
            <a:avLst/>
          </a:prstGeom>
          <a:noFill/>
          <a:ln>
            <a:noFill/>
          </a:ln>
        </p:spPr>
      </p:pic>
    </p:spTree>
    <p:extLst>
      <p:ext uri="{BB962C8B-B14F-4D97-AF65-F5344CB8AC3E}">
        <p14:creationId xmlns:p14="http://schemas.microsoft.com/office/powerpoint/2010/main" val="236768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graph&#10;&#10;AI-generated content may be incorrect.">
            <a:extLst>
              <a:ext uri="{FF2B5EF4-FFF2-40B4-BE49-F238E27FC236}">
                <a16:creationId xmlns:a16="http://schemas.microsoft.com/office/drawing/2014/main" id="{611D51DF-E0E8-821C-79AA-7C183232B10A}"/>
              </a:ext>
            </a:extLst>
          </p:cNvPr>
          <p:cNvPicPr>
            <a:picLocks noChangeAspect="1"/>
          </p:cNvPicPr>
          <p:nvPr/>
        </p:nvPicPr>
        <p:blipFill>
          <a:blip r:embed="rId2"/>
          <a:stretch>
            <a:fillRect/>
          </a:stretch>
        </p:blipFill>
        <p:spPr>
          <a:xfrm>
            <a:off x="120650" y="608775"/>
            <a:ext cx="11950700" cy="5138801"/>
          </a:xfrm>
          <a:prstGeom prst="rect">
            <a:avLst/>
          </a:prstGeom>
          <a:noFill/>
          <a:ln>
            <a:noFill/>
          </a:ln>
        </p:spPr>
      </p:pic>
      <p:sp>
        <p:nvSpPr>
          <p:cNvPr id="5" name="Slide Number Placeholder 4" hidden="1">
            <a:extLst>
              <a:ext uri="{FF2B5EF4-FFF2-40B4-BE49-F238E27FC236}">
                <a16:creationId xmlns:a16="http://schemas.microsoft.com/office/drawing/2014/main" id="{52BD2742-40CB-48E4-540C-DF93B529C032}"/>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30</a:t>
            </a:fld>
            <a:endParaRPr lang="en-US"/>
          </a:p>
        </p:txBody>
      </p:sp>
    </p:spTree>
    <p:extLst>
      <p:ext uri="{BB962C8B-B14F-4D97-AF65-F5344CB8AC3E}">
        <p14:creationId xmlns:p14="http://schemas.microsoft.com/office/powerpoint/2010/main" val="3274241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FE8A-380B-53BC-ABEE-CB5B33B68A61}"/>
              </a:ext>
            </a:extLst>
          </p:cNvPr>
          <p:cNvSpPr>
            <a:spLocks noGrp="1"/>
          </p:cNvSpPr>
          <p:nvPr>
            <p:ph type="title"/>
          </p:nvPr>
        </p:nvSpPr>
        <p:spPr/>
        <p:txBody>
          <a:bodyPr/>
          <a:lstStyle/>
          <a:p>
            <a:r>
              <a:rPr lang="en-US" dirty="0"/>
              <a:t>The Hope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27EE03-918F-7A29-02EB-49D7FC34A533}"/>
                  </a:ext>
                </a:extLst>
              </p:cNvPr>
              <p:cNvSpPr>
                <a:spLocks noGrp="1"/>
              </p:cNvSpPr>
              <p:nvPr>
                <p:ph type="body" idx="1"/>
              </p:nvPr>
            </p:nvSpPr>
            <p:spPr/>
            <p:txBody>
              <a:bodyPr/>
              <a:lstStyle/>
              <a:p>
                <a:r>
                  <a:rPr lang="en-US" sz="3400" dirty="0"/>
                  <a:t>Basis functions whose optimality and weighting is independent of other functions</a:t>
                </a:r>
              </a:p>
              <a:p>
                <a:pPr lvl="1"/>
                <a:r>
                  <a:rPr lang="en-US" sz="3000" dirty="0"/>
                  <a:t>Adding </a:t>
                </a:r>
                <a14:m>
                  <m:oMath xmlns:m="http://schemas.openxmlformats.org/officeDocument/2006/math">
                    <m:r>
                      <m:rPr>
                        <m:sty m:val="p"/>
                      </m:rPr>
                      <a:rPr lang="en-US" sz="3000" b="0" i="1" smtClean="0">
                        <a:latin typeface="Cambria Math" panose="02040503050406030204" pitchFamily="18" charset="0"/>
                      </a:rPr>
                      <m:t>ϕ</m:t>
                    </m:r>
                  </m:oMath>
                </a14:m>
                <a:r>
                  <a:rPr lang="en-US" sz="3000" b="0" dirty="0"/>
                  <a:t>s does not change pre-existing </a:t>
                </a:r>
                <a14:m>
                  <m:oMath xmlns:m="http://schemas.openxmlformats.org/officeDocument/2006/math">
                    <m:r>
                      <m:rPr>
                        <m:sty m:val="p"/>
                      </m:rPr>
                      <a:rPr lang="en-US" sz="3000" b="0" i="0" smtClean="0">
                        <a:latin typeface="Cambria Math" panose="02040503050406030204" pitchFamily="18" charset="0"/>
                      </a:rPr>
                      <m:t>Φ</m:t>
                    </m:r>
                    <m:r>
                      <a:rPr lang="en-US" sz="3000" b="0" i="1" smtClean="0">
                        <a:latin typeface="Cambria Math" panose="02040503050406030204" pitchFamily="18" charset="0"/>
                      </a:rPr>
                      <m:t>𝛽</m:t>
                    </m:r>
                  </m:oMath>
                </a14:m>
                <a:endParaRPr lang="en-US" sz="3000" b="0" dirty="0"/>
              </a:p>
              <a:p>
                <a:pPr marL="76200" indent="0">
                  <a:buNone/>
                </a:pPr>
                <a:endParaRPr lang="en-US" dirty="0"/>
              </a:p>
              <a:p>
                <a:pPr marL="76200" indent="0" algn="ctr">
                  <a:buNone/>
                </a:pPr>
                <a14:m>
                  <m:oMath xmlns:m="http://schemas.openxmlformats.org/officeDocument/2006/math">
                    <m:sSup>
                      <m:sSupPr>
                        <m:ctrlPr>
                          <a:rPr lang="en-US" sz="3400" b="0" i="1" smtClean="0">
                            <a:latin typeface="Cambria Math" panose="02040503050406030204" pitchFamily="18" charset="0"/>
                          </a:rPr>
                        </m:ctrlPr>
                      </m:sSupPr>
                      <m:e>
                        <m:r>
                          <m:rPr>
                            <m:sty m:val="p"/>
                          </m:rPr>
                          <a:rPr lang="en-US" sz="3400" b="0" i="0" smtClean="0">
                            <a:latin typeface="Cambria Math" panose="02040503050406030204" pitchFamily="18" charset="0"/>
                          </a:rPr>
                          <m:t>Φ</m:t>
                        </m:r>
                      </m:e>
                      <m:sup>
                        <m:r>
                          <a:rPr lang="en-US" sz="3400" b="0" i="1" smtClean="0">
                            <a:latin typeface="Cambria Math" panose="02040503050406030204" pitchFamily="18" charset="0"/>
                          </a:rPr>
                          <m:t>𝑒</m:t>
                        </m:r>
                        <m:r>
                          <a:rPr lang="en-US" sz="3400" b="0" i="1" smtClean="0">
                            <a:latin typeface="Cambria Math" panose="02040503050406030204" pitchFamily="18" charset="0"/>
                          </a:rPr>
                          <m:t>+1</m:t>
                        </m:r>
                      </m:sup>
                    </m:sSup>
                    <m:r>
                      <a:rPr lang="en-US" sz="3400" b="0" i="1" smtClean="0">
                        <a:latin typeface="Cambria Math" panose="02040503050406030204" pitchFamily="18" charset="0"/>
                      </a:rPr>
                      <m:t>=</m:t>
                    </m:r>
                    <m:d>
                      <m:dPr>
                        <m:begChr m:val="["/>
                        <m:endChr m:val="]"/>
                        <m:ctrlPr>
                          <a:rPr lang="en-US" sz="3400" b="0" i="1" smtClean="0">
                            <a:latin typeface="Cambria Math" panose="02040503050406030204" pitchFamily="18" charset="0"/>
                          </a:rPr>
                        </m:ctrlPr>
                      </m:dPr>
                      <m:e>
                        <m:m>
                          <m:mPr>
                            <m:mcs>
                              <m:mc>
                                <m:mcPr>
                                  <m:count m:val="2"/>
                                  <m:mcJc m:val="center"/>
                                </m:mcPr>
                              </m:mc>
                            </m:mcs>
                            <m:ctrlPr>
                              <a:rPr lang="en-US" sz="3400" b="0" i="1" smtClean="0">
                                <a:latin typeface="Cambria Math" panose="02040503050406030204" pitchFamily="18" charset="0"/>
                              </a:rPr>
                            </m:ctrlPr>
                          </m:mPr>
                          <m:mr>
                            <m:e>
                              <m:sSup>
                                <m:sSupPr>
                                  <m:ctrlPr>
                                    <a:rPr lang="en-US" sz="3400" b="0" i="1" smtClean="0">
                                      <a:latin typeface="Cambria Math" panose="02040503050406030204" pitchFamily="18" charset="0"/>
                                    </a:rPr>
                                  </m:ctrlPr>
                                </m:sSupPr>
                                <m:e>
                                  <m:r>
                                    <m:rPr>
                                      <m:sty m:val="p"/>
                                    </m:rPr>
                                    <a:rPr lang="en-US" sz="3400" b="0" i="0" smtClean="0">
                                      <a:latin typeface="Cambria Math" panose="02040503050406030204" pitchFamily="18" charset="0"/>
                                    </a:rPr>
                                    <m:t>Φ</m:t>
                                  </m:r>
                                </m:e>
                                <m:sup>
                                  <m:r>
                                    <a:rPr lang="en-US" sz="3400" b="0" i="1" smtClean="0">
                                      <a:latin typeface="Cambria Math" panose="02040503050406030204" pitchFamily="18" charset="0"/>
                                    </a:rPr>
                                    <m:t>𝑒</m:t>
                                  </m:r>
                                </m:sup>
                              </m:sSup>
                            </m:e>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𝜙</m:t>
                                  </m:r>
                                </m:e>
                                <m:sub>
                                  <m:r>
                                    <a:rPr lang="en-US" sz="3400" b="0" i="1" smtClean="0">
                                      <a:latin typeface="Cambria Math" panose="02040503050406030204" pitchFamily="18" charset="0"/>
                                    </a:rPr>
                                    <m:t>𝑒</m:t>
                                  </m:r>
                                  <m:r>
                                    <a:rPr lang="en-US" sz="3400" b="0" i="1" smtClean="0">
                                      <a:latin typeface="Cambria Math" panose="02040503050406030204" pitchFamily="18" charset="0"/>
                                    </a:rPr>
                                    <m:t>+1</m:t>
                                  </m:r>
                                </m:sub>
                              </m:sSub>
                            </m:e>
                          </m:mr>
                        </m:m>
                      </m:e>
                    </m:d>
                  </m:oMath>
                </a14:m>
                <a:r>
                  <a:rPr lang="en-US" sz="3400" dirty="0"/>
                  <a:t>		</a:t>
                </a:r>
                <a14:m>
                  <m:oMath xmlns:m="http://schemas.openxmlformats.org/officeDocument/2006/math">
                    <m:sSup>
                      <m:sSupPr>
                        <m:ctrlPr>
                          <a:rPr lang="en-US" sz="3400" b="0" i="1" smtClean="0">
                            <a:latin typeface="Cambria Math" panose="02040503050406030204" pitchFamily="18" charset="0"/>
                          </a:rPr>
                        </m:ctrlPr>
                      </m:sSupPr>
                      <m:e>
                        <m:r>
                          <a:rPr lang="en-US" sz="3400" b="0" i="1" smtClean="0">
                            <a:latin typeface="Cambria Math" panose="02040503050406030204" pitchFamily="18" charset="0"/>
                          </a:rPr>
                          <m:t>𝛽</m:t>
                        </m:r>
                      </m:e>
                      <m:sup>
                        <m:r>
                          <a:rPr lang="en-US" sz="3400" b="0" i="1" smtClean="0">
                            <a:latin typeface="Cambria Math" panose="02040503050406030204" pitchFamily="18" charset="0"/>
                          </a:rPr>
                          <m:t>𝑒</m:t>
                        </m:r>
                        <m:r>
                          <a:rPr lang="en-US" sz="3400" b="0" i="1" smtClean="0">
                            <a:latin typeface="Cambria Math" panose="02040503050406030204" pitchFamily="18" charset="0"/>
                          </a:rPr>
                          <m:t>+1</m:t>
                        </m:r>
                      </m:sup>
                    </m:sSup>
                    <m:r>
                      <a:rPr lang="en-US" sz="3400" b="0" i="1" smtClean="0">
                        <a:latin typeface="Cambria Math" panose="02040503050406030204" pitchFamily="18" charset="0"/>
                      </a:rPr>
                      <m:t>=</m:t>
                    </m:r>
                    <m:d>
                      <m:dPr>
                        <m:begChr m:val="["/>
                        <m:endChr m:val="]"/>
                        <m:ctrlPr>
                          <a:rPr lang="en-US" sz="3400" b="0" i="1" smtClean="0">
                            <a:latin typeface="Cambria Math" panose="02040503050406030204" pitchFamily="18" charset="0"/>
                          </a:rPr>
                        </m:ctrlPr>
                      </m:dPr>
                      <m:e>
                        <m:m>
                          <m:mPr>
                            <m:mcs>
                              <m:mc>
                                <m:mcPr>
                                  <m:count m:val="1"/>
                                  <m:mcJc m:val="center"/>
                                </m:mcPr>
                              </m:mc>
                            </m:mcs>
                            <m:ctrlPr>
                              <a:rPr lang="en-US" sz="3400" b="0" i="1" smtClean="0">
                                <a:latin typeface="Cambria Math" panose="02040503050406030204" pitchFamily="18" charset="0"/>
                              </a:rPr>
                            </m:ctrlPr>
                          </m:mPr>
                          <m:mr>
                            <m:e>
                              <m:sSup>
                                <m:sSupPr>
                                  <m:ctrlPr>
                                    <a:rPr lang="en-US" sz="3400" b="0" i="1" smtClean="0">
                                      <a:latin typeface="Cambria Math" panose="02040503050406030204" pitchFamily="18" charset="0"/>
                                    </a:rPr>
                                  </m:ctrlPr>
                                </m:sSupPr>
                                <m:e>
                                  <m:r>
                                    <a:rPr lang="en-US" sz="3400" b="0" i="1" smtClean="0">
                                      <a:latin typeface="Cambria Math" panose="02040503050406030204" pitchFamily="18" charset="0"/>
                                    </a:rPr>
                                    <m:t>𝛽</m:t>
                                  </m:r>
                                </m:e>
                                <m:sup>
                                  <m:r>
                                    <a:rPr lang="en-US" sz="3400" b="0" i="1" smtClean="0">
                                      <a:latin typeface="Cambria Math" panose="02040503050406030204" pitchFamily="18" charset="0"/>
                                    </a:rPr>
                                    <m:t>𝑒</m:t>
                                  </m:r>
                                </m:sup>
                              </m:sSup>
                            </m:e>
                          </m:mr>
                          <m:mr>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𝛽</m:t>
                                  </m:r>
                                </m:e>
                                <m:sub>
                                  <m:r>
                                    <a:rPr lang="en-US" sz="3400" b="0" i="1" smtClean="0">
                                      <a:latin typeface="Cambria Math" panose="02040503050406030204" pitchFamily="18" charset="0"/>
                                    </a:rPr>
                                    <m:t>𝑒</m:t>
                                  </m:r>
                                  <m:r>
                                    <a:rPr lang="en-US" sz="3400" b="0" i="1" smtClean="0">
                                      <a:latin typeface="Cambria Math" panose="02040503050406030204" pitchFamily="18" charset="0"/>
                                    </a:rPr>
                                    <m:t>+1</m:t>
                                  </m:r>
                                </m:sub>
                              </m:sSub>
                            </m:e>
                          </m:mr>
                        </m:m>
                      </m:e>
                    </m:d>
                  </m:oMath>
                </a14:m>
                <a:endParaRPr lang="en-US" sz="3400" dirty="0"/>
              </a:p>
              <a:p>
                <a:pPr marL="76200" indent="0" algn="ctr">
                  <a:buNone/>
                </a:pPr>
                <a:endParaRPr lang="en-US" sz="3400" i="1" dirty="0">
                  <a:latin typeface="Cambria Math" panose="02040503050406030204" pitchFamily="18" charset="0"/>
                </a:endParaRPr>
              </a:p>
              <a:p>
                <a:pPr marL="76200" indent="0" algn="ctr">
                  <a:buNone/>
                </a:pPr>
                <a14:m>
                  <m:oMathPara xmlns:m="http://schemas.openxmlformats.org/officeDocument/2006/math">
                    <m:oMathParaPr>
                      <m:jc m:val="centerGroup"/>
                    </m:oMathParaPr>
                    <m:oMath xmlns:m="http://schemas.openxmlformats.org/officeDocument/2006/math">
                      <m:sSup>
                        <m:sSupPr>
                          <m:ctrlPr>
                            <a:rPr lang="en-US" sz="3400" i="1" smtClean="0">
                              <a:latin typeface="Cambria Math" panose="02040503050406030204" pitchFamily="18" charset="0"/>
                            </a:rPr>
                          </m:ctrlPr>
                        </m:sSupPr>
                        <m:e>
                          <m:bar>
                            <m:barPr>
                              <m:ctrlPr>
                                <a:rPr lang="en-US" sz="3400" i="1" smtClean="0">
                                  <a:latin typeface="Cambria Math" panose="02040503050406030204" pitchFamily="18" charset="0"/>
                                </a:rPr>
                              </m:ctrlPr>
                            </m:barPr>
                            <m:e>
                              <m:r>
                                <a:rPr lang="en-US" sz="3400" b="0" i="1" smtClean="0">
                                  <a:latin typeface="Cambria Math" panose="02040503050406030204" pitchFamily="18" charset="0"/>
                                </a:rPr>
                                <m:t>𝑢</m:t>
                              </m:r>
                            </m:e>
                          </m:bar>
                        </m:e>
                        <m:sup>
                          <m:r>
                            <a:rPr lang="en-US" sz="3400" b="0" i="1" smtClean="0">
                              <a:latin typeface="Cambria Math" panose="02040503050406030204" pitchFamily="18" charset="0"/>
                            </a:rPr>
                            <m:t>𝑒</m:t>
                          </m:r>
                          <m:r>
                            <a:rPr lang="en-US" sz="3400" b="0" i="1" smtClean="0">
                              <a:latin typeface="Cambria Math" panose="02040503050406030204" pitchFamily="18" charset="0"/>
                            </a:rPr>
                            <m:t>+1</m:t>
                          </m:r>
                        </m:sup>
                      </m:sSup>
                      <m:r>
                        <a:rPr lang="en-US" sz="3400" b="0" i="1" smtClean="0">
                          <a:latin typeface="Cambria Math" panose="02040503050406030204" pitchFamily="18" charset="0"/>
                        </a:rPr>
                        <m:t>=</m:t>
                      </m:r>
                      <m:sSup>
                        <m:sSupPr>
                          <m:ctrlPr>
                            <a:rPr lang="en-US" sz="3400" i="1">
                              <a:latin typeface="Cambria Math" panose="02040503050406030204" pitchFamily="18" charset="0"/>
                            </a:rPr>
                          </m:ctrlPr>
                        </m:sSupPr>
                        <m:e>
                          <m:bar>
                            <m:barPr>
                              <m:ctrlPr>
                                <a:rPr lang="en-US" sz="3400" i="1">
                                  <a:latin typeface="Cambria Math" panose="02040503050406030204" pitchFamily="18" charset="0"/>
                                </a:rPr>
                              </m:ctrlPr>
                            </m:barPr>
                            <m:e>
                              <m:r>
                                <a:rPr lang="en-US" sz="3400" i="1">
                                  <a:latin typeface="Cambria Math" panose="02040503050406030204" pitchFamily="18" charset="0"/>
                                </a:rPr>
                                <m:t>𝑢</m:t>
                              </m:r>
                            </m:e>
                          </m:bar>
                        </m:e>
                        <m:sup>
                          <m:r>
                            <a:rPr lang="en-US" sz="3400" i="1">
                              <a:latin typeface="Cambria Math" panose="02040503050406030204" pitchFamily="18" charset="0"/>
                            </a:rPr>
                            <m:t>𝑒</m:t>
                          </m:r>
                        </m:sup>
                      </m:sSup>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𝜙</m:t>
                          </m:r>
                        </m:e>
                        <m:sub>
                          <m:r>
                            <a:rPr lang="en-US" sz="3400" b="0" i="1" smtClean="0">
                              <a:latin typeface="Cambria Math" panose="02040503050406030204" pitchFamily="18" charset="0"/>
                            </a:rPr>
                            <m:t>𝑒</m:t>
                          </m:r>
                          <m:r>
                            <a:rPr lang="en-US" sz="3400" b="0" i="1" smtClean="0">
                              <a:latin typeface="Cambria Math" panose="02040503050406030204" pitchFamily="18" charset="0"/>
                            </a:rPr>
                            <m:t>+1</m:t>
                          </m:r>
                        </m:sub>
                      </m:sSub>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𝛽</m:t>
                          </m:r>
                        </m:e>
                        <m:sub>
                          <m:r>
                            <a:rPr lang="en-US" sz="3400" b="0" i="1" smtClean="0">
                              <a:latin typeface="Cambria Math" panose="02040503050406030204" pitchFamily="18" charset="0"/>
                            </a:rPr>
                            <m:t>𝑒</m:t>
                          </m:r>
                          <m:r>
                            <a:rPr lang="en-US" sz="3400" b="0" i="1" smtClean="0">
                              <a:latin typeface="Cambria Math" panose="02040503050406030204" pitchFamily="18" charset="0"/>
                            </a:rPr>
                            <m:t>+1</m:t>
                          </m:r>
                        </m:sub>
                      </m:sSub>
                    </m:oMath>
                  </m:oMathPara>
                </a14:m>
                <a:endParaRPr lang="en-US" sz="3400" b="0" dirty="0"/>
              </a:p>
            </p:txBody>
          </p:sp>
        </mc:Choice>
        <mc:Fallback xmlns="">
          <p:sp>
            <p:nvSpPr>
              <p:cNvPr id="3" name="Text Placeholder 2">
                <a:extLst>
                  <a:ext uri="{FF2B5EF4-FFF2-40B4-BE49-F238E27FC236}">
                    <a16:creationId xmlns:a16="http://schemas.microsoft.com/office/drawing/2014/main" id="{CE27EE03-918F-7A29-02EB-49D7FC34A533}"/>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5BBC47D-95E4-E4A1-77A5-C08260CA53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22730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2B14-701A-1D50-A936-EF5E77FFCB45}"/>
              </a:ext>
            </a:extLst>
          </p:cNvPr>
          <p:cNvSpPr>
            <a:spLocks noGrp="1"/>
          </p:cNvSpPr>
          <p:nvPr>
            <p:ph type="title"/>
          </p:nvPr>
        </p:nvSpPr>
        <p:spPr/>
        <p:txBody>
          <a:bodyPr/>
          <a:lstStyle/>
          <a:p>
            <a:r>
              <a:rPr lang="en-US" dirty="0"/>
              <a:t>Conjugate Basis Spaces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183D42BD-2378-2B9D-FF27-2395C6C53F2F}"/>
                  </a:ext>
                </a:extLst>
              </p:cNvPr>
              <p:cNvSpPr>
                <a:spLocks noGrp="1"/>
              </p:cNvSpPr>
              <p:nvPr>
                <p:ph type="body" idx="1"/>
              </p:nvPr>
            </p:nvSpPr>
            <p:spPr/>
            <p:txBody>
              <a:bodyPr/>
              <a:lstStyle/>
              <a:p>
                <a:r>
                  <a:rPr lang="en-US" sz="3400" dirty="0"/>
                  <a:t>Special case of Basis Functions defined for a system and costs</a:t>
                </a:r>
              </a:p>
              <a:p>
                <a:endParaRPr lang="en-US" dirty="0"/>
              </a:p>
              <a:p>
                <a:pPr marL="50800" indent="0">
                  <a:buNone/>
                </a:pPr>
                <a14:m>
                  <m:oMathPara xmlns:m="http://schemas.openxmlformats.org/officeDocument/2006/math">
                    <m:oMathParaPr>
                      <m:jc m:val="centerGroup"/>
                    </m:oMathParaPr>
                    <m:oMath xmlns:m="http://schemas.openxmlformats.org/officeDocument/2006/math">
                      <m:r>
                        <a:rPr lang="en-US" sz="3400" b="0" i="1" smtClean="0">
                          <a:latin typeface="Cambria Math" panose="02040503050406030204" pitchFamily="18" charset="0"/>
                        </a:rPr>
                        <m:t>𝐽</m:t>
                      </m:r>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𝛿</m:t>
                          </m:r>
                        </m:e>
                        <m:sub>
                          <m:r>
                            <a:rPr lang="en-US" sz="3400" b="0" i="1" smtClean="0">
                              <a:latin typeface="Cambria Math" panose="02040503050406030204" pitchFamily="18" charset="0"/>
                            </a:rPr>
                            <m:t>𝑗</m:t>
                          </m:r>
                        </m:sub>
                      </m:sSub>
                      <m:sSup>
                        <m:sSupPr>
                          <m:ctrlPr>
                            <a:rPr lang="en-US" sz="3400" b="0" i="1" smtClean="0">
                              <a:latin typeface="Cambria Math" panose="02040503050406030204" pitchFamily="18" charset="0"/>
                            </a:rPr>
                          </m:ctrlPr>
                        </m:sSupPr>
                        <m:e>
                          <m:bar>
                            <m:barPr>
                              <m:ctrlPr>
                                <a:rPr lang="en-US" sz="3400" b="0" i="1" smtClean="0">
                                  <a:latin typeface="Cambria Math" panose="02040503050406030204" pitchFamily="18" charset="0"/>
                                </a:rPr>
                              </m:ctrlPr>
                            </m:barPr>
                            <m:e>
                              <m:r>
                                <a:rPr lang="en-US" sz="3400" b="0" i="1" smtClean="0">
                                  <a:latin typeface="Cambria Math" panose="02040503050406030204" pitchFamily="18" charset="0"/>
                                </a:rPr>
                                <m:t>𝑢</m:t>
                              </m:r>
                            </m:e>
                          </m:bar>
                        </m:e>
                        <m:sup>
                          <m:r>
                            <a:rPr lang="en-US" sz="3400" b="0" i="1" smtClean="0">
                              <a:latin typeface="Cambria Math" panose="02040503050406030204" pitchFamily="18" charset="0"/>
                            </a:rPr>
                            <m:t>𝑇</m:t>
                          </m:r>
                        </m:sup>
                      </m:sSup>
                      <m:r>
                        <a:rPr lang="en-US" sz="3400" b="0" i="1" smtClean="0">
                          <a:latin typeface="Cambria Math" panose="02040503050406030204" pitchFamily="18" charset="0"/>
                        </a:rPr>
                        <m:t>𝑅</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𝛿</m:t>
                          </m:r>
                        </m:e>
                        <m:sub>
                          <m:r>
                            <a:rPr lang="en-US" sz="3400" b="0" i="1" smtClean="0">
                              <a:latin typeface="Cambria Math" panose="02040503050406030204" pitchFamily="18" charset="0"/>
                            </a:rPr>
                            <m:t>𝑗</m:t>
                          </m:r>
                        </m:sub>
                      </m:sSub>
                      <m:bar>
                        <m:barPr>
                          <m:ctrlPr>
                            <a:rPr lang="en-US" sz="3400" b="0" i="1" smtClean="0">
                              <a:latin typeface="Cambria Math" panose="02040503050406030204" pitchFamily="18" charset="0"/>
                            </a:rPr>
                          </m:ctrlPr>
                        </m:barPr>
                        <m:e>
                          <m:r>
                            <a:rPr lang="en-US" sz="3400" b="0" i="1" smtClean="0">
                              <a:latin typeface="Cambria Math" panose="02040503050406030204" pitchFamily="18" charset="0"/>
                            </a:rPr>
                            <m:t>𝑢</m:t>
                          </m:r>
                        </m:e>
                      </m:bar>
                      <m:r>
                        <a:rPr lang="en-US" sz="3400" b="0" i="1" smtClean="0">
                          <a:latin typeface="Cambria Math" panose="02040503050406030204" pitchFamily="18" charset="0"/>
                        </a:rPr>
                        <m:t>+</m:t>
                      </m:r>
                      <m:sSubSup>
                        <m:sSubSupPr>
                          <m:ctrlPr>
                            <a:rPr lang="en-US" sz="3400" b="0" i="1" smtClean="0">
                              <a:latin typeface="Cambria Math" panose="02040503050406030204" pitchFamily="18" charset="0"/>
                            </a:rPr>
                          </m:ctrlPr>
                        </m:sSubSupPr>
                        <m:e>
                          <m:r>
                            <a:rPr lang="en-US" sz="3400" b="0" i="1" smtClean="0">
                              <a:latin typeface="Cambria Math" panose="02040503050406030204" pitchFamily="18" charset="0"/>
                            </a:rPr>
                            <m:t>𝑒</m:t>
                          </m:r>
                        </m:e>
                        <m:sub>
                          <m:r>
                            <a:rPr lang="en-US" sz="3400" b="0" i="1" smtClean="0">
                              <a:latin typeface="Cambria Math" panose="02040503050406030204" pitchFamily="18" charset="0"/>
                            </a:rPr>
                            <m:t>𝑗</m:t>
                          </m:r>
                        </m:sub>
                        <m:sup>
                          <m:r>
                            <a:rPr lang="en-US" sz="3400" b="0" i="1" smtClean="0">
                              <a:latin typeface="Cambria Math" panose="02040503050406030204" pitchFamily="18" charset="0"/>
                            </a:rPr>
                            <m:t>𝑇</m:t>
                          </m:r>
                        </m:sup>
                      </m:sSubSup>
                      <m:r>
                        <a:rPr lang="en-US" sz="3400" b="0" i="1" smtClean="0">
                          <a:latin typeface="Cambria Math" panose="02040503050406030204" pitchFamily="18" charset="0"/>
                        </a:rPr>
                        <m:t>𝑄</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𝑒</m:t>
                          </m:r>
                        </m:e>
                        <m:sub>
                          <m:r>
                            <a:rPr lang="en-US" sz="3400" b="0" i="1" smtClean="0">
                              <a:latin typeface="Cambria Math" panose="02040503050406030204" pitchFamily="18" charset="0"/>
                            </a:rPr>
                            <m:t>𝑗</m:t>
                          </m:r>
                        </m:sub>
                      </m:sSub>
                    </m:oMath>
                  </m:oMathPara>
                </a14:m>
                <a:endParaRPr lang="en-US" sz="3400" dirty="0"/>
              </a:p>
              <a:p>
                <a:pPr marL="50800" indent="0">
                  <a:buNone/>
                </a:pPr>
                <a:endParaRPr lang="en-US" dirty="0"/>
              </a:p>
              <a:p>
                <a:endParaRPr lang="en-US" dirty="0"/>
              </a:p>
            </p:txBody>
          </p:sp>
        </mc:Choice>
        <mc:Fallback xmlns="">
          <p:sp>
            <p:nvSpPr>
              <p:cNvPr id="5" name="Text Placeholder 4">
                <a:extLst>
                  <a:ext uri="{FF2B5EF4-FFF2-40B4-BE49-F238E27FC236}">
                    <a16:creationId xmlns:a16="http://schemas.microsoft.com/office/drawing/2014/main" id="{183D42BD-2378-2B9D-FF27-2395C6C53F2F}"/>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33B5FC-8997-DCA7-53D3-D252283552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154106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0EFBB12-0E6F-98F0-924C-1E095357CDDE}"/>
                  </a:ext>
                </a:extLst>
              </p:cNvPr>
              <p:cNvSpPr>
                <a:spLocks noGrp="1"/>
              </p:cNvSpPr>
              <p:nvPr>
                <p:ph type="title"/>
              </p:nvPr>
            </p:nvSpPr>
            <p:spPr/>
            <p:txBody>
              <a:bodyPr/>
              <a:lstStyle/>
              <a:p>
                <a:r>
                  <a:rPr lang="en-US" dirty="0"/>
                  <a:t>Optimal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𝜹</m:t>
                        </m:r>
                      </m:e>
                      <m:sub>
                        <m:r>
                          <a:rPr lang="en-US" b="1" i="1" smtClean="0">
                            <a:latin typeface="Cambria Math" panose="02040503050406030204" pitchFamily="18" charset="0"/>
                          </a:rPr>
                          <m:t>𝒋</m:t>
                        </m:r>
                      </m:sub>
                    </m:sSub>
                    <m:r>
                      <a:rPr lang="en-US" b="1" i="1" smtClean="0">
                        <a:latin typeface="Cambria Math" panose="02040503050406030204" pitchFamily="18" charset="0"/>
                      </a:rPr>
                      <m:t>𝜷</m:t>
                    </m:r>
                  </m:oMath>
                </a14:m>
                <a:endParaRPr lang="en-US" dirty="0"/>
              </a:p>
            </p:txBody>
          </p:sp>
        </mc:Choice>
        <mc:Fallback xmlns="">
          <p:sp>
            <p:nvSpPr>
              <p:cNvPr id="2" name="Title 1">
                <a:extLst>
                  <a:ext uri="{FF2B5EF4-FFF2-40B4-BE49-F238E27FC236}">
                    <a16:creationId xmlns:a16="http://schemas.microsoft.com/office/drawing/2014/main" id="{D0EFBB12-0E6F-98F0-924C-1E095357CDD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49108B2-2A2A-C8CE-6670-CE65E9FC5C74}"/>
                  </a:ext>
                </a:extLst>
              </p:cNvPr>
              <p:cNvSpPr>
                <a:spLocks noGrp="1"/>
              </p:cNvSpPr>
              <p:nvPr>
                <p:ph type="body" idx="1"/>
              </p:nvPr>
            </p:nvSpPr>
            <p:spPr>
              <a:xfrm>
                <a:off x="838200" y="1586139"/>
                <a:ext cx="10515600" cy="4351338"/>
              </a:xfrm>
            </p:spPr>
            <p:txBody>
              <a:bodyPr/>
              <a:lstStyle/>
              <a:p>
                <a:pPr marL="50800" indent="0">
                  <a:buNone/>
                </a:pPr>
                <a:r>
                  <a:rPr lang="en-US" sz="3400" dirty="0"/>
                  <a:t>M</a:t>
                </a:r>
                <a14:m>
                  <m:oMath xmlns:m="http://schemas.openxmlformats.org/officeDocument/2006/math">
                    <m:r>
                      <m:rPr>
                        <m:sty m:val="p"/>
                      </m:rPr>
                      <a:rPr lang="en-US" sz="3400" b="0" i="0" smtClean="0">
                        <a:latin typeface="Cambria Math" panose="02040503050406030204" pitchFamily="18" charset="0"/>
                      </a:rPr>
                      <m:t>inimize</m:t>
                    </m:r>
                    <m:r>
                      <a:rPr lang="en-US" sz="3400" b="0" i="0" smtClean="0">
                        <a:latin typeface="Cambria Math" panose="02040503050406030204" pitchFamily="18" charset="0"/>
                      </a:rPr>
                      <m:t> </m:t>
                    </m:r>
                    <m:r>
                      <m:rPr>
                        <m:sty m:val="p"/>
                      </m:rPr>
                      <a:rPr lang="en-US" sz="3400" b="0" i="0" smtClean="0">
                        <a:latin typeface="Cambria Math" panose="02040503050406030204" pitchFamily="18" charset="0"/>
                      </a:rPr>
                      <m:t>cost</m:t>
                    </m:r>
                    <m:r>
                      <a:rPr lang="en-US" sz="3400" b="0" i="0" smtClean="0">
                        <a:latin typeface="Cambria Math" panose="02040503050406030204" pitchFamily="18" charset="0"/>
                      </a:rPr>
                      <m:t> </m:t>
                    </m:r>
                    <m:r>
                      <m:rPr>
                        <m:sty m:val="p"/>
                      </m:rPr>
                      <a:rPr lang="en-US" sz="3400" b="0" i="0" smtClean="0">
                        <a:latin typeface="Cambria Math" panose="02040503050406030204" pitchFamily="18" charset="0"/>
                      </a:rPr>
                      <m:t>with</m:t>
                    </m:r>
                    <m:r>
                      <a:rPr lang="en-US" sz="3400" b="0" i="0" smtClean="0">
                        <a:latin typeface="Cambria Math" panose="02040503050406030204" pitchFamily="18" charset="0"/>
                      </a:rPr>
                      <m:t> </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𝛿</m:t>
                        </m:r>
                      </m:e>
                      <m:sub>
                        <m:r>
                          <a:rPr lang="en-US" sz="3400" b="0" i="1" smtClean="0">
                            <a:latin typeface="Cambria Math" panose="02040503050406030204" pitchFamily="18" charset="0"/>
                          </a:rPr>
                          <m:t>𝑗</m:t>
                        </m:r>
                      </m:sub>
                    </m:sSub>
                    <m:r>
                      <a:rPr lang="en-US" sz="3400" b="0" i="1" smtClean="0">
                        <a:latin typeface="Cambria Math" panose="02040503050406030204" pitchFamily="18" charset="0"/>
                      </a:rPr>
                      <m:t>𝛽</m:t>
                    </m:r>
                  </m:oMath>
                </a14:m>
                <a:endParaRPr lang="en-US" sz="3400" dirty="0"/>
              </a:p>
              <a:p>
                <a:pPr marL="508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𝐽</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m:t>
                              </m:r>
                            </m:sub>
                          </m:sSub>
                          <m:r>
                            <a:rPr lang="en-US" b="0" i="1" smtClean="0">
                              <a:latin typeface="Cambria Math" panose="02040503050406030204" pitchFamily="18" charset="0"/>
                            </a:rPr>
                            <m:t>𝛽</m:t>
                          </m:r>
                        </m:den>
                      </m:f>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𝒞</m:t>
                          </m:r>
                        </m:e>
                        <m:sup>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Φ</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𝑄</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Sub>
                    </m:oMath>
                  </m:oMathPara>
                </a14:m>
                <a:endParaRPr lang="en-US" dirty="0"/>
              </a:p>
              <a:p>
                <a:pPr marL="50800" indent="0">
                  <a:buNone/>
                </a:pPr>
                <a:r>
                  <a:rPr lang="en-US" sz="3400" dirty="0"/>
                  <a:t>Where</a:t>
                </a:r>
              </a:p>
              <a:p>
                <a:pPr marL="508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Φ</m:t>
                          </m:r>
                        </m:e>
                        <m:sup>
                          <m:r>
                            <a:rPr lang="en-US" b="0" i="1" smtClean="0">
                              <a:latin typeface="Cambria Math" panose="02040503050406030204" pitchFamily="18" charset="0"/>
                              <a:ea typeface="Cambria Math" panose="02040503050406030204" pitchFamily="18" charset="0"/>
                            </a:rPr>
                            <m:t>𝑇</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𝑄𝑃</m:t>
                          </m:r>
                        </m:e>
                      </m:d>
                      <m:r>
                        <m:rPr>
                          <m:sty m:val="p"/>
                        </m:rPr>
                        <a:rPr lang="en-US" b="0" i="0" smtClean="0">
                          <a:latin typeface="Cambria Math" panose="02040503050406030204" pitchFamily="18" charset="0"/>
                          <a:ea typeface="Cambria Math" panose="02040503050406030204" pitchFamily="18" charset="0"/>
                        </a:rPr>
                        <m:t>Φ</m:t>
                      </m:r>
                    </m:oMath>
                  </m:oMathPara>
                </a14:m>
                <a:endParaRPr lang="en-US" dirty="0"/>
              </a:p>
              <a:p>
                <a:pPr marL="50800" indent="0">
                  <a:buNone/>
                </a:pPr>
                <a:r>
                  <a:rPr lang="en-US" sz="3400" dirty="0"/>
                  <a:t>So</a:t>
                </a:r>
              </a:p>
              <a:p>
                <a:pPr marL="5080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e>
                            </m:mr>
                            <m:mr>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𝑒</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𝒞</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−1</m:t>
                                    </m:r>
                                  </m:sup>
                                </m:sSub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𝑇</m:t>
                                    </m:r>
                                  </m:sup>
                                </m:sSub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𝑄</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Sub>
                              </m:e>
                            </m:mr>
                            <m:mr>
                              <m:e>
                                <m:r>
                                  <a:rPr lang="en-US" b="0" i="1" smtClean="0">
                                    <a:latin typeface="Cambria Math" panose="02040503050406030204" pitchFamily="18" charset="0"/>
                                  </a:rPr>
                                  <m:t>⋮</m:t>
                                </m:r>
                              </m:e>
                            </m:mr>
                            <m:m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𝒞</m:t>
                                    </m:r>
                                  </m:e>
                                  <m:sub>
                                    <m:r>
                                      <a:rPr lang="en-US" b="0" i="1" smtClean="0">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−1</m:t>
                                    </m:r>
                                  </m:sup>
                                </m:sSubSup>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𝑒</m:t>
                                    </m:r>
                                  </m:sub>
                                  <m:sup>
                                    <m:r>
                                      <a:rPr lang="en-US" i="1">
                                        <a:latin typeface="Cambria Math" panose="02040503050406030204" pitchFamily="18" charset="0"/>
                                        <a:ea typeface="Cambria Math" panose="02040503050406030204" pitchFamily="18" charset="0"/>
                                      </a:rPr>
                                      <m:t>𝑇</m:t>
                                    </m:r>
                                  </m:sup>
                                </m:sSub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𝑃</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𝑄</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Sub>
                              </m:e>
                            </m:mr>
                          </m:m>
                        </m:e>
                      </m:d>
                    </m:oMath>
                  </m:oMathPara>
                </a14:m>
                <a:endParaRPr lang="en-US" dirty="0"/>
              </a:p>
            </p:txBody>
          </p:sp>
        </mc:Choice>
        <mc:Fallback xmlns="">
          <p:sp>
            <p:nvSpPr>
              <p:cNvPr id="3" name="Text Placeholder 2">
                <a:extLst>
                  <a:ext uri="{FF2B5EF4-FFF2-40B4-BE49-F238E27FC236}">
                    <a16:creationId xmlns:a16="http://schemas.microsoft.com/office/drawing/2014/main" id="{B49108B2-2A2A-C8CE-6670-CE65E9FC5C74}"/>
                  </a:ext>
                </a:extLst>
              </p:cNvPr>
              <p:cNvSpPr>
                <a:spLocks noGrp="1" noRot="1" noChangeAspect="1" noMove="1" noResize="1" noEditPoints="1" noAdjustHandles="1" noChangeArrowheads="1" noChangeShapeType="1" noTextEdit="1"/>
              </p:cNvSpPr>
              <p:nvPr>
                <p:ph type="body" idx="1"/>
              </p:nvPr>
            </p:nvSpPr>
            <p:spPr>
              <a:xfrm>
                <a:off x="838200" y="1586139"/>
                <a:ext cx="10515600" cy="4351338"/>
              </a:xfrm>
              <a:blipFill>
                <a:blip r:embed="rId3"/>
                <a:stretch>
                  <a:fillRect l="-1217" t="-140" b="-18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587EF4-6A9C-35CA-EF29-050ADA8585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8247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4963-2ACF-E379-D8DE-0278B1AFC03D}"/>
              </a:ext>
            </a:extLst>
          </p:cNvPr>
          <p:cNvSpPr>
            <a:spLocks noGrp="1"/>
          </p:cNvSpPr>
          <p:nvPr>
            <p:ph type="title"/>
          </p:nvPr>
        </p:nvSpPr>
        <p:spPr/>
        <p:txBody>
          <a:bodyPr/>
          <a:lstStyle/>
          <a:p>
            <a:r>
              <a:rPr lang="en-US" dirty="0"/>
              <a:t>Condition of </a:t>
            </a:r>
            <a:r>
              <a:rPr lang="en-US" dirty="0" err="1"/>
              <a:t>Conjunctionallity</a:t>
            </a:r>
            <a:r>
              <a:rPr lang="en-US" dirty="0"/>
              <a: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2D0E48-FF6A-C738-9D00-A810D31E5046}"/>
                  </a:ext>
                </a:extLst>
              </p:cNvPr>
              <p:cNvSpPr>
                <a:spLocks noGrp="1"/>
              </p:cNvSpPr>
              <p:nvPr>
                <p:ph type="body" idx="1"/>
              </p:nvPr>
            </p:nvSpPr>
            <p:spPr>
              <a:xfrm>
                <a:off x="838200" y="1850570"/>
                <a:ext cx="10515600" cy="3382963"/>
              </a:xfrm>
            </p:spPr>
            <p:txBody>
              <a:bodyPr anchor="ctr"/>
              <a:lstStyle/>
              <a:p>
                <a:pPr marL="50800" indent="0">
                  <a:buNone/>
                </a:pPr>
                <a14:m>
                  <m:oMathPara xmlns:m="http://schemas.openxmlformats.org/officeDocument/2006/math">
                    <m:oMathParaPr>
                      <m:jc m:val="centerGroup"/>
                    </m:oMathParaPr>
                    <m:oMath xmlns:m="http://schemas.openxmlformats.org/officeDocument/2006/math">
                      <m:sSubSup>
                        <m:sSubSupPr>
                          <m:ctrlPr>
                            <a:rPr lang="en-US" sz="3400" b="0" i="1" smtClean="0">
                              <a:latin typeface="Cambria Math" panose="02040503050406030204" pitchFamily="18" charset="0"/>
                            </a:rPr>
                          </m:ctrlPr>
                        </m:sSubSupPr>
                        <m:e>
                          <m:r>
                            <a:rPr lang="en-US" sz="3400" b="0" i="1" smtClean="0">
                              <a:latin typeface="Cambria Math" panose="02040503050406030204" pitchFamily="18" charset="0"/>
                            </a:rPr>
                            <m:t>𝜙</m:t>
                          </m:r>
                        </m:e>
                        <m:sub>
                          <m:r>
                            <a:rPr lang="en-US" sz="3400" b="0" i="1" smtClean="0">
                              <a:latin typeface="Cambria Math" panose="02040503050406030204" pitchFamily="18" charset="0"/>
                            </a:rPr>
                            <m:t>𝑖</m:t>
                          </m:r>
                        </m:sub>
                        <m:sup>
                          <m:r>
                            <a:rPr lang="en-US" sz="3400" b="0" i="1" smtClean="0">
                              <a:latin typeface="Cambria Math" panose="02040503050406030204" pitchFamily="18" charset="0"/>
                            </a:rPr>
                            <m:t>𝑇</m:t>
                          </m:r>
                        </m:sup>
                      </m:sSubSup>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𝑅</m:t>
                          </m:r>
                          <m:r>
                            <a:rPr lang="en-US" sz="3400" b="0" i="1" smtClean="0">
                              <a:latin typeface="Cambria Math" panose="02040503050406030204" pitchFamily="18" charset="0"/>
                            </a:rPr>
                            <m:t>+</m:t>
                          </m:r>
                          <m:sSup>
                            <m:sSupPr>
                              <m:ctrlPr>
                                <a:rPr lang="en-US" sz="3400" b="0" i="1" smtClean="0">
                                  <a:latin typeface="Cambria Math" panose="02040503050406030204" pitchFamily="18" charset="0"/>
                                </a:rPr>
                              </m:ctrlPr>
                            </m:sSupPr>
                            <m:e>
                              <m:r>
                                <a:rPr lang="en-US" sz="3400" b="0" i="1" smtClean="0">
                                  <a:latin typeface="Cambria Math" panose="02040503050406030204" pitchFamily="18" charset="0"/>
                                </a:rPr>
                                <m:t>𝑃</m:t>
                              </m:r>
                            </m:e>
                            <m:sup>
                              <m:r>
                                <a:rPr lang="en-US" sz="3400" b="0" i="1" smtClean="0">
                                  <a:latin typeface="Cambria Math" panose="02040503050406030204" pitchFamily="18" charset="0"/>
                                </a:rPr>
                                <m:t>𝑇</m:t>
                              </m:r>
                            </m:sup>
                          </m:sSup>
                          <m:r>
                            <a:rPr lang="en-US" sz="3400" b="0" i="1" smtClean="0">
                              <a:latin typeface="Cambria Math" panose="02040503050406030204" pitchFamily="18" charset="0"/>
                            </a:rPr>
                            <m:t>𝑄𝑃</m:t>
                          </m:r>
                        </m:e>
                      </m:d>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𝜙</m:t>
                          </m:r>
                        </m:e>
                        <m:sub>
                          <m:r>
                            <a:rPr lang="en-US" sz="3400" b="0" i="1" smtClean="0">
                              <a:latin typeface="Cambria Math" panose="02040503050406030204" pitchFamily="18" charset="0"/>
                            </a:rPr>
                            <m:t>𝑗</m:t>
                          </m:r>
                        </m:sub>
                      </m:sSub>
                      <m:r>
                        <a:rPr lang="en-US" sz="3400" b="0" i="1" smtClean="0">
                          <a:latin typeface="Cambria Math" panose="02040503050406030204" pitchFamily="18" charset="0"/>
                        </a:rPr>
                        <m:t>=</m:t>
                      </m:r>
                      <m:d>
                        <m:dPr>
                          <m:begChr m:val="{"/>
                          <m:endChr m:val=""/>
                          <m:ctrlPr>
                            <a:rPr lang="en-US" sz="3400" b="0" i="1" smtClean="0">
                              <a:latin typeface="Cambria Math" panose="02040503050406030204" pitchFamily="18" charset="0"/>
                            </a:rPr>
                          </m:ctrlPr>
                        </m:dPr>
                        <m:e>
                          <m:eqArr>
                            <m:eqArrPr>
                              <m:ctrlPr>
                                <a:rPr lang="en-US" sz="3400" b="0" i="1" smtClean="0">
                                  <a:latin typeface="Cambria Math" panose="02040503050406030204" pitchFamily="18" charset="0"/>
                                </a:rPr>
                              </m:ctrlPr>
                            </m:eqArrPr>
                            <m:e>
                              <m:r>
                                <a:rPr lang="en-US" sz="3400" b="0" i="1" smtClean="0">
                                  <a:latin typeface="Cambria Math" panose="02040503050406030204" pitchFamily="18" charset="0"/>
                                </a:rPr>
                                <m:t>0, </m:t>
                              </m:r>
                              <m:r>
                                <a:rPr lang="en-US" sz="3400" b="0" i="1" smtClean="0">
                                  <a:latin typeface="Cambria Math" panose="02040503050406030204" pitchFamily="18" charset="0"/>
                                </a:rPr>
                                <m:t>𝑗</m:t>
                              </m:r>
                              <m:r>
                                <a:rPr lang="en-US" sz="3400" b="0" i="1" smtClean="0">
                                  <a:latin typeface="Cambria Math" panose="02040503050406030204" pitchFamily="18" charset="0"/>
                                </a:rPr>
                                <m:t>≠</m:t>
                              </m:r>
                              <m:r>
                                <a:rPr lang="en-US" sz="3400" b="0" i="1" smtClean="0">
                                  <a:latin typeface="Cambria Math" panose="02040503050406030204" pitchFamily="18" charset="0"/>
                                </a:rPr>
                                <m:t>𝑖</m:t>
                              </m:r>
                            </m:e>
                            <m:e>
                              <m:r>
                                <a:rPr lang="en-US" sz="3400" b="0" i="1" smtClean="0">
                                  <a:latin typeface="Cambria Math" panose="02040503050406030204" pitchFamily="18" charset="0"/>
                                </a:rPr>
                                <m:t>𝜆</m:t>
                              </m:r>
                              <m:r>
                                <a:rPr lang="en-US" sz="3400" b="0" i="1" smtClean="0">
                                  <a:latin typeface="Cambria Math" panose="02040503050406030204" pitchFamily="18" charset="0"/>
                                </a:rPr>
                                <m:t>, </m:t>
                              </m:r>
                              <m:r>
                                <a:rPr lang="en-US" sz="3400" b="0" i="1" smtClean="0">
                                  <a:latin typeface="Cambria Math" panose="02040503050406030204" pitchFamily="18" charset="0"/>
                                </a:rPr>
                                <m:t>𝑗</m:t>
                              </m:r>
                              <m:r>
                                <a:rPr lang="en-US" sz="3400" b="0" i="1" smtClean="0">
                                  <a:latin typeface="Cambria Math" panose="02040503050406030204" pitchFamily="18" charset="0"/>
                                </a:rPr>
                                <m:t>=</m:t>
                              </m:r>
                              <m:r>
                                <a:rPr lang="en-US" sz="3400" b="0" i="1" smtClean="0">
                                  <a:latin typeface="Cambria Math" panose="02040503050406030204" pitchFamily="18" charset="0"/>
                                </a:rPr>
                                <m:t>𝑖</m:t>
                              </m:r>
                            </m:e>
                          </m:eqArr>
                        </m:e>
                      </m:d>
                    </m:oMath>
                  </m:oMathPara>
                </a14:m>
                <a:endParaRPr lang="en-US" sz="3400" dirty="0"/>
              </a:p>
              <a:p>
                <a:pPr marL="50800" indent="0">
                  <a:buNone/>
                </a:pPr>
                <a:endParaRPr lang="en-US" dirty="0"/>
              </a:p>
              <a:p>
                <a:pPr marL="50800" indent="0" algn="ctr">
                  <a:buNone/>
                </a:pPr>
                <a14:m>
                  <m:oMath xmlns:m="http://schemas.openxmlformats.org/officeDocument/2006/math">
                    <m:sSup>
                      <m:sSupPr>
                        <m:ctrlPr>
                          <a:rPr lang="en-US" sz="3400" b="0" i="1" smtClean="0">
                            <a:latin typeface="Cambria Math" panose="02040503050406030204" pitchFamily="18" charset="0"/>
                          </a:rPr>
                        </m:ctrlPr>
                      </m:sSupPr>
                      <m:e>
                        <m:r>
                          <m:rPr>
                            <m:sty m:val="p"/>
                          </m:rPr>
                          <a:rPr lang="en-US" sz="3400" b="0" i="0" smtClean="0">
                            <a:latin typeface="Cambria Math" panose="02040503050406030204" pitchFamily="18" charset="0"/>
                          </a:rPr>
                          <m:t>Φ</m:t>
                        </m:r>
                      </m:e>
                      <m:sup>
                        <m:r>
                          <m:rPr>
                            <m:sty m:val="p"/>
                          </m:rPr>
                          <a:rPr lang="en-US" sz="3400" b="0" i="0" smtClean="0">
                            <a:latin typeface="Cambria Math" panose="02040503050406030204" pitchFamily="18" charset="0"/>
                          </a:rPr>
                          <m:t>T</m:t>
                        </m:r>
                      </m:sup>
                    </m:sSup>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𝑅</m:t>
                        </m:r>
                        <m:r>
                          <a:rPr lang="en-US" sz="3400" b="0" i="1" smtClean="0">
                            <a:latin typeface="Cambria Math" panose="02040503050406030204" pitchFamily="18" charset="0"/>
                          </a:rPr>
                          <m:t>+</m:t>
                        </m:r>
                        <m:sSup>
                          <m:sSupPr>
                            <m:ctrlPr>
                              <a:rPr lang="en-US" sz="3400" b="0" i="1" smtClean="0">
                                <a:latin typeface="Cambria Math" panose="02040503050406030204" pitchFamily="18" charset="0"/>
                              </a:rPr>
                            </m:ctrlPr>
                          </m:sSupPr>
                          <m:e>
                            <m:r>
                              <a:rPr lang="en-US" sz="3400" b="0" i="1" smtClean="0">
                                <a:latin typeface="Cambria Math" panose="02040503050406030204" pitchFamily="18" charset="0"/>
                              </a:rPr>
                              <m:t>𝑃</m:t>
                            </m:r>
                          </m:e>
                          <m:sup>
                            <m:r>
                              <a:rPr lang="en-US" sz="3400" b="0" i="1" smtClean="0">
                                <a:latin typeface="Cambria Math" panose="02040503050406030204" pitchFamily="18" charset="0"/>
                              </a:rPr>
                              <m:t>𝑇</m:t>
                            </m:r>
                          </m:sup>
                        </m:sSup>
                        <m:r>
                          <a:rPr lang="en-US" sz="3400" b="0" i="1" smtClean="0">
                            <a:latin typeface="Cambria Math" panose="02040503050406030204" pitchFamily="18" charset="0"/>
                          </a:rPr>
                          <m:t>𝑄𝑃</m:t>
                        </m:r>
                      </m:e>
                    </m:d>
                    <m:r>
                      <m:rPr>
                        <m:sty m:val="p"/>
                      </m:rPr>
                      <a:rPr lang="en-US" sz="3400" b="0" i="0" smtClean="0">
                        <a:latin typeface="Cambria Math" panose="02040503050406030204" pitchFamily="18" charset="0"/>
                      </a:rPr>
                      <m:t>Φ</m:t>
                    </m:r>
                  </m:oMath>
                </a14:m>
                <a:r>
                  <a:rPr lang="en-US" sz="3400" dirty="0"/>
                  <a:t> is diagonal</a:t>
                </a:r>
              </a:p>
            </p:txBody>
          </p:sp>
        </mc:Choice>
        <mc:Fallback xmlns="">
          <p:sp>
            <p:nvSpPr>
              <p:cNvPr id="3" name="Text Placeholder 2">
                <a:extLst>
                  <a:ext uri="{FF2B5EF4-FFF2-40B4-BE49-F238E27FC236}">
                    <a16:creationId xmlns:a16="http://schemas.microsoft.com/office/drawing/2014/main" id="{3D2D0E48-FF6A-C738-9D00-A810D31E5046}"/>
                  </a:ext>
                </a:extLst>
              </p:cNvPr>
              <p:cNvSpPr>
                <a:spLocks noGrp="1" noRot="1" noChangeAspect="1" noMove="1" noResize="1" noEditPoints="1" noAdjustHandles="1" noChangeArrowheads="1" noChangeShapeType="1" noTextEdit="1"/>
              </p:cNvSpPr>
              <p:nvPr>
                <p:ph type="body" idx="1"/>
              </p:nvPr>
            </p:nvSpPr>
            <p:spPr>
              <a:xfrm>
                <a:off x="838200" y="1850570"/>
                <a:ext cx="10515600" cy="3382963"/>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2BFADE-8735-8448-4BC8-F3ACBD3E69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22637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C112686-855A-FC5A-33C8-EEBF1CF08D5E}"/>
                  </a:ext>
                </a:extLst>
              </p:cNvPr>
              <p:cNvSpPr>
                <a:spLocks noGrp="1"/>
              </p:cNvSpPr>
              <p:nvPr>
                <p:ph type="title"/>
              </p:nvPr>
            </p:nvSpPr>
            <p:spPr/>
            <p:txBody>
              <a:bodyPr/>
              <a:lstStyle/>
              <a:p>
                <a:r>
                  <a:rPr lang="en-US" dirty="0"/>
                  <a:t>Extracting </a:t>
                </a:r>
                <a14:m>
                  <m:oMath xmlns:m="http://schemas.openxmlformats.org/officeDocument/2006/math">
                    <m:r>
                      <m:rPr>
                        <m:sty m:val="p"/>
                      </m:rPr>
                      <a:rPr lang="en-US" b="1" i="1" smtClean="0">
                        <a:latin typeface="Cambria Math" panose="02040503050406030204" pitchFamily="18" charset="0"/>
                      </a:rPr>
                      <m:t>Φ</m:t>
                    </m:r>
                  </m:oMath>
                </a14:m>
                <a:endParaRPr lang="en-US" dirty="0"/>
              </a:p>
            </p:txBody>
          </p:sp>
        </mc:Choice>
        <mc:Fallback xmlns="">
          <p:sp>
            <p:nvSpPr>
              <p:cNvPr id="2" name="Title 1">
                <a:extLst>
                  <a:ext uri="{FF2B5EF4-FFF2-40B4-BE49-F238E27FC236}">
                    <a16:creationId xmlns:a16="http://schemas.microsoft.com/office/drawing/2014/main" id="{0C112686-855A-FC5A-33C8-EEBF1CF08D5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84AE9E6E-F4C7-8B90-0E66-3E7BBB71205C}"/>
              </a:ext>
            </a:extLst>
          </p:cNvPr>
          <p:cNvSpPr>
            <a:spLocks noGrp="1"/>
          </p:cNvSpPr>
          <p:nvPr>
            <p:ph type="body" idx="1"/>
          </p:nvPr>
        </p:nvSpPr>
        <p:spPr/>
        <p:txBody>
          <a:bodyPr/>
          <a:lstStyle/>
          <a:p>
            <a:r>
              <a:rPr lang="en-US" dirty="0"/>
              <a:t>Batched</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DBEB78B-583F-6853-4135-9B36DAC5B4F8}"/>
                  </a:ext>
                </a:extLst>
              </p:cNvPr>
              <p:cNvSpPr>
                <a:spLocks noGrp="1"/>
              </p:cNvSpPr>
              <p:nvPr>
                <p:ph type="body" idx="2"/>
              </p:nvPr>
            </p:nvSpPr>
            <p:spPr/>
            <p:txBody>
              <a:bodyPr/>
              <a:lstStyle/>
              <a:p>
                <a:r>
                  <a:rPr lang="en-US" dirty="0"/>
                  <a:t>Collect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m:t>
                    </m:r>
                  </m:oMath>
                </a14:m>
                <a:r>
                  <a:rPr lang="en-US" dirty="0"/>
                  <a:t> trials</a:t>
                </a:r>
              </a:p>
              <a:p>
                <a:r>
                  <a:rPr lang="en-US" dirty="0"/>
                  <a:t>Extract </a:t>
                </a:r>
                <a14:m>
                  <m:oMath xmlns:m="http://schemas.openxmlformats.org/officeDocument/2006/math">
                    <m:r>
                      <m:rPr>
                        <m:sty m:val="p"/>
                      </m:rPr>
                      <a:rPr lang="en-US" b="0" i="0" smtClean="0">
                        <a:latin typeface="Cambria Math" panose="02040503050406030204" pitchFamily="18" charset="0"/>
                      </a:rPr>
                      <m:t>Φ</m:t>
                    </m:r>
                  </m:oMath>
                </a14:m>
                <a:r>
                  <a:rPr lang="en-US" dirty="0"/>
                  <a:t> and </a:t>
                </a:r>
                <a14:m>
                  <m:oMath xmlns:m="http://schemas.openxmlformats.org/officeDocument/2006/math">
                    <m:r>
                      <a:rPr lang="en-US" b="0" i="1" smtClean="0">
                        <a:latin typeface="Cambria Math" panose="02040503050406030204" pitchFamily="18" charset="0"/>
                      </a:rPr>
                      <m:t>𝛽</m:t>
                    </m:r>
                  </m:oMath>
                </a14:m>
                <a:endParaRPr lang="en-US" dirty="0"/>
              </a:p>
            </p:txBody>
          </p:sp>
        </mc:Choice>
        <mc:Fallback xmlns="">
          <p:sp>
            <p:nvSpPr>
              <p:cNvPr id="5" name="Text Placeholder 4">
                <a:extLst>
                  <a:ext uri="{FF2B5EF4-FFF2-40B4-BE49-F238E27FC236}">
                    <a16:creationId xmlns:a16="http://schemas.microsoft.com/office/drawing/2014/main" id="{7DBEB78B-583F-6853-4135-9B36DAC5B4F8}"/>
                  </a:ext>
                </a:extLst>
              </p:cNvPr>
              <p:cNvSpPr>
                <a:spLocks noGrp="1" noRot="1" noChangeAspect="1" noMove="1" noResize="1" noEditPoints="1" noAdjustHandles="1" noChangeArrowheads="1" noChangeShapeType="1" noTextEdit="1"/>
              </p:cNvSpPr>
              <p:nvPr>
                <p:ph type="body" idx="2"/>
              </p:nvPr>
            </p:nvSpPr>
            <p:spPr>
              <a:blipFill>
                <a:blip r:embed="rId3"/>
                <a:stretch>
                  <a:fillRect/>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AD0FA31D-44E6-75C0-78E3-22048E581767}"/>
              </a:ext>
            </a:extLst>
          </p:cNvPr>
          <p:cNvSpPr>
            <a:spLocks noGrp="1"/>
          </p:cNvSpPr>
          <p:nvPr>
            <p:ph type="body" idx="3"/>
          </p:nvPr>
        </p:nvSpPr>
        <p:spPr/>
        <p:txBody>
          <a:bodyPr/>
          <a:lstStyle/>
          <a:p>
            <a:r>
              <a:rPr lang="en-US" dirty="0"/>
              <a:t>Iterative</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39F5E12-87BF-6B58-12B9-F96B79FF61A1}"/>
                  </a:ext>
                </a:extLst>
              </p:cNvPr>
              <p:cNvSpPr>
                <a:spLocks noGrp="1"/>
              </p:cNvSpPr>
              <p:nvPr>
                <p:ph type="body" idx="4"/>
              </p:nvPr>
            </p:nvSpPr>
            <p:spPr/>
            <p:txBody>
              <a:bodyPr/>
              <a:lstStyle/>
              <a:p>
                <a:r>
                  <a:rPr lang="en-US" dirty="0"/>
                  <a:t>Collect 2 trials</a:t>
                </a:r>
              </a:p>
              <a:p>
                <a:r>
                  <a:rPr lang="en-US" dirty="0"/>
                  <a:t>Extract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US" dirty="0"/>
              </a:p>
              <a:p>
                <a:pPr lvl="1"/>
                <a:r>
                  <a:rPr lang="en-US" dirty="0"/>
                  <a:t>Check efficacy</a:t>
                </a:r>
              </a:p>
              <a:p>
                <a:r>
                  <a:rPr lang="en-US" dirty="0"/>
                  <a:t>Collect 1 more trial</a:t>
                </a:r>
              </a:p>
              <a:p>
                <a:pPr lvl="1"/>
                <a:r>
                  <a:rPr lang="en-US" dirty="0"/>
                  <a:t>Extract and check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oMath>
                </a14:m>
                <a:endParaRPr lang="en-US" dirty="0"/>
              </a:p>
              <a:p>
                <a:r>
                  <a:rPr lang="en-US" dirty="0"/>
                  <a:t>Repeat as desired</a:t>
                </a:r>
              </a:p>
            </p:txBody>
          </p:sp>
        </mc:Choice>
        <mc:Fallback xmlns="">
          <p:sp>
            <p:nvSpPr>
              <p:cNvPr id="7" name="Text Placeholder 6">
                <a:extLst>
                  <a:ext uri="{FF2B5EF4-FFF2-40B4-BE49-F238E27FC236}">
                    <a16:creationId xmlns:a16="http://schemas.microsoft.com/office/drawing/2014/main" id="{339F5E12-87BF-6B58-12B9-F96B79FF61A1}"/>
                  </a:ext>
                </a:extLst>
              </p:cNvPr>
              <p:cNvSpPr>
                <a:spLocks noGrp="1" noRot="1" noChangeAspect="1" noMove="1" noResize="1" noEditPoints="1" noAdjustHandles="1" noChangeArrowheads="1" noChangeShapeType="1" noTextEdit="1"/>
              </p:cNvSpPr>
              <p:nvPr>
                <p:ph type="body" idx="4"/>
              </p:nvPr>
            </p:nvSpPr>
            <p:spPr>
              <a:blipFill>
                <a:blip r:embed="rId4"/>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D0D99A-A555-3FE9-6258-54481E147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400126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FD149A-E9B0-06E3-C9D5-20AED5C5B51C}"/>
              </a:ext>
            </a:extLst>
          </p:cNvPr>
          <p:cNvSpPr>
            <a:spLocks noGrp="1"/>
          </p:cNvSpPr>
          <p:nvPr>
            <p:ph type="title"/>
          </p:nvPr>
        </p:nvSpPr>
        <p:spPr>
          <a:xfrm>
            <a:off x="838200" y="365125"/>
            <a:ext cx="10515600" cy="1325563"/>
          </a:xfrm>
        </p:spPr>
        <p:txBody>
          <a:bodyPr wrap="square" anchor="ctr">
            <a:normAutofit/>
          </a:bodyPr>
          <a:lstStyle/>
          <a:p>
            <a:r>
              <a:rPr lang="en-US" dirty="0"/>
              <a:t>Single Conjugate Basis</a:t>
            </a:r>
          </a:p>
        </p:txBody>
      </p:sp>
      <p:sp>
        <p:nvSpPr>
          <p:cNvPr id="4" name="Slide Number Placeholder 3">
            <a:extLst>
              <a:ext uri="{FF2B5EF4-FFF2-40B4-BE49-F238E27FC236}">
                <a16:creationId xmlns:a16="http://schemas.microsoft.com/office/drawing/2014/main" id="{456E610D-989D-E009-6BF0-FA3183CB0443}"/>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36</a:t>
            </a:fld>
            <a:endParaRPr lang="en-US"/>
          </a:p>
        </p:txBody>
      </p:sp>
      <p:pic>
        <p:nvPicPr>
          <p:cNvPr id="6" name="Picture 5">
            <a:extLst>
              <a:ext uri="{FF2B5EF4-FFF2-40B4-BE49-F238E27FC236}">
                <a16:creationId xmlns:a16="http://schemas.microsoft.com/office/drawing/2014/main" id="{5DF8AAE7-A3A3-6434-B5C9-B478DBF4A790}"/>
              </a:ext>
            </a:extLst>
          </p:cNvPr>
          <p:cNvPicPr>
            <a:picLocks noChangeAspect="1"/>
          </p:cNvPicPr>
          <p:nvPr/>
        </p:nvPicPr>
        <p:blipFill>
          <a:blip r:embed="rId2"/>
          <a:srcRect l="8859" t="-168" r="4266" b="-458"/>
          <a:stretch/>
        </p:blipFill>
        <p:spPr>
          <a:xfrm>
            <a:off x="3008085" y="1386114"/>
            <a:ext cx="6175830" cy="4667615"/>
          </a:xfrm>
          <a:prstGeom prst="rect">
            <a:avLst/>
          </a:prstGeom>
          <a:noFill/>
          <a:ln>
            <a:noFill/>
          </a:ln>
        </p:spPr>
      </p:pic>
    </p:spTree>
    <p:extLst>
      <p:ext uri="{BB962C8B-B14F-4D97-AF65-F5344CB8AC3E}">
        <p14:creationId xmlns:p14="http://schemas.microsoft.com/office/powerpoint/2010/main" val="3285754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E6476-3648-C310-DDC0-A1859410E9D1}"/>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DCC9B88B-E3D7-23DE-3A7C-3754165B26C9}"/>
              </a:ext>
            </a:extLst>
          </p:cNvPr>
          <p:cNvSpPr>
            <a:spLocks noGrp="1"/>
          </p:cNvSpPr>
          <p:nvPr>
            <p:ph type="title"/>
          </p:nvPr>
        </p:nvSpPr>
        <p:spPr>
          <a:xfrm>
            <a:off x="838200" y="365125"/>
            <a:ext cx="10515600" cy="1325563"/>
          </a:xfrm>
        </p:spPr>
        <p:txBody>
          <a:bodyPr wrap="square" anchor="ctr">
            <a:normAutofit/>
          </a:bodyPr>
          <a:lstStyle/>
          <a:p>
            <a:r>
              <a:rPr lang="en-US" dirty="0"/>
              <a:t>Multiple Conjugate Basis</a:t>
            </a:r>
          </a:p>
        </p:txBody>
      </p:sp>
      <p:sp>
        <p:nvSpPr>
          <p:cNvPr id="4" name="Slide Number Placeholder 3">
            <a:extLst>
              <a:ext uri="{FF2B5EF4-FFF2-40B4-BE49-F238E27FC236}">
                <a16:creationId xmlns:a16="http://schemas.microsoft.com/office/drawing/2014/main" id="{8E699C98-7903-90C9-C5C3-044F73933DF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37</a:t>
            </a:fld>
            <a:endParaRPr lang="en-US"/>
          </a:p>
        </p:txBody>
      </p:sp>
      <p:pic>
        <p:nvPicPr>
          <p:cNvPr id="6" name="Picture 5">
            <a:extLst>
              <a:ext uri="{FF2B5EF4-FFF2-40B4-BE49-F238E27FC236}">
                <a16:creationId xmlns:a16="http://schemas.microsoft.com/office/drawing/2014/main" id="{D25536C8-0277-121C-BE0A-85AB465690DA}"/>
              </a:ext>
            </a:extLst>
          </p:cNvPr>
          <p:cNvPicPr>
            <a:picLocks noChangeAspect="1"/>
          </p:cNvPicPr>
          <p:nvPr/>
        </p:nvPicPr>
        <p:blipFill>
          <a:blip r:embed="rId2"/>
          <a:srcRect l="8859" t="-168" r="4266" b="-458"/>
          <a:stretch/>
        </p:blipFill>
        <p:spPr>
          <a:xfrm>
            <a:off x="3008085" y="1386114"/>
            <a:ext cx="6175830" cy="4667615"/>
          </a:xfrm>
          <a:prstGeom prst="rect">
            <a:avLst/>
          </a:prstGeom>
          <a:noFill/>
          <a:ln>
            <a:noFill/>
          </a:ln>
        </p:spPr>
      </p:pic>
      <p:pic>
        <p:nvPicPr>
          <p:cNvPr id="3" name="Picture 2">
            <a:extLst>
              <a:ext uri="{FF2B5EF4-FFF2-40B4-BE49-F238E27FC236}">
                <a16:creationId xmlns:a16="http://schemas.microsoft.com/office/drawing/2014/main" id="{7B522C12-2D69-DF84-56AF-A1DF5FE92E1A}"/>
              </a:ext>
            </a:extLst>
          </p:cNvPr>
          <p:cNvPicPr>
            <a:picLocks noChangeAspect="1"/>
          </p:cNvPicPr>
          <p:nvPr/>
        </p:nvPicPr>
        <p:blipFill>
          <a:blip r:embed="rId3">
            <a:alphaModFix/>
          </a:blip>
          <a:stretch>
            <a:fillRect/>
          </a:stretch>
        </p:blipFill>
        <p:spPr>
          <a:xfrm>
            <a:off x="3182255" y="1575566"/>
            <a:ext cx="6124497" cy="4514449"/>
          </a:xfrm>
          <a:prstGeom prst="rect">
            <a:avLst/>
          </a:prstGeom>
        </p:spPr>
      </p:pic>
    </p:spTree>
    <p:extLst>
      <p:ext uri="{BB962C8B-B14F-4D97-AF65-F5344CB8AC3E}">
        <p14:creationId xmlns:p14="http://schemas.microsoft.com/office/powerpoint/2010/main" val="149195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B0F4E-CCF5-DE93-4F9B-14374F7AEC0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312DFB1-D41B-F169-4A7C-12BE490C9A95}"/>
              </a:ext>
            </a:extLst>
          </p:cNvPr>
          <p:cNvSpPr>
            <a:spLocks noGrp="1"/>
          </p:cNvSpPr>
          <p:nvPr>
            <p:ph type="title"/>
          </p:nvPr>
        </p:nvSpPr>
        <p:spPr>
          <a:xfrm>
            <a:off x="838200" y="365125"/>
            <a:ext cx="10515600" cy="1325563"/>
          </a:xfrm>
        </p:spPr>
        <p:txBody>
          <a:bodyPr wrap="square" anchor="ctr">
            <a:normAutofit/>
          </a:bodyPr>
          <a:lstStyle/>
          <a:p>
            <a:r>
              <a:rPr lang="en-US" dirty="0"/>
              <a:t>Sufficient Conjugate Basis</a:t>
            </a:r>
          </a:p>
        </p:txBody>
      </p:sp>
      <p:sp>
        <p:nvSpPr>
          <p:cNvPr id="4" name="Slide Number Placeholder 3">
            <a:extLst>
              <a:ext uri="{FF2B5EF4-FFF2-40B4-BE49-F238E27FC236}">
                <a16:creationId xmlns:a16="http://schemas.microsoft.com/office/drawing/2014/main" id="{2B0E0647-F350-579F-E5BE-0A791F3BB356}"/>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38</a:t>
            </a:fld>
            <a:endParaRPr lang="en-US"/>
          </a:p>
        </p:txBody>
      </p:sp>
      <p:pic>
        <p:nvPicPr>
          <p:cNvPr id="6" name="Picture 5">
            <a:extLst>
              <a:ext uri="{FF2B5EF4-FFF2-40B4-BE49-F238E27FC236}">
                <a16:creationId xmlns:a16="http://schemas.microsoft.com/office/drawing/2014/main" id="{73413C45-B0F1-98B5-E69F-37B23E388874}"/>
              </a:ext>
            </a:extLst>
          </p:cNvPr>
          <p:cNvPicPr>
            <a:picLocks noChangeAspect="1"/>
          </p:cNvPicPr>
          <p:nvPr/>
        </p:nvPicPr>
        <p:blipFill>
          <a:blip r:embed="rId2"/>
          <a:srcRect l="8859" t="-168" r="4266" b="-458"/>
          <a:stretch/>
        </p:blipFill>
        <p:spPr>
          <a:xfrm>
            <a:off x="3008085" y="1386114"/>
            <a:ext cx="6175830" cy="4667615"/>
          </a:xfrm>
          <a:prstGeom prst="rect">
            <a:avLst/>
          </a:prstGeom>
          <a:noFill/>
          <a:ln>
            <a:noFill/>
          </a:ln>
        </p:spPr>
      </p:pic>
      <p:pic>
        <p:nvPicPr>
          <p:cNvPr id="3" name="Picture 2">
            <a:extLst>
              <a:ext uri="{FF2B5EF4-FFF2-40B4-BE49-F238E27FC236}">
                <a16:creationId xmlns:a16="http://schemas.microsoft.com/office/drawing/2014/main" id="{155811AA-4DF6-BA8A-0BD6-5B10E2577AD8}"/>
              </a:ext>
            </a:extLst>
          </p:cNvPr>
          <p:cNvPicPr>
            <a:picLocks noChangeAspect="1"/>
          </p:cNvPicPr>
          <p:nvPr/>
        </p:nvPicPr>
        <p:blipFill>
          <a:blip r:embed="rId3">
            <a:alphaModFix/>
          </a:blip>
          <a:stretch>
            <a:fillRect/>
          </a:stretch>
        </p:blipFill>
        <p:spPr>
          <a:xfrm>
            <a:off x="3182255" y="1575566"/>
            <a:ext cx="6124497" cy="4514449"/>
          </a:xfrm>
          <a:prstGeom prst="rect">
            <a:avLst/>
          </a:prstGeom>
        </p:spPr>
      </p:pic>
      <p:pic>
        <p:nvPicPr>
          <p:cNvPr id="5" name="Picture 4">
            <a:extLst>
              <a:ext uri="{FF2B5EF4-FFF2-40B4-BE49-F238E27FC236}">
                <a16:creationId xmlns:a16="http://schemas.microsoft.com/office/drawing/2014/main" id="{92BDF31A-69D5-AF00-B2B9-A7EE8EB20286}"/>
              </a:ext>
            </a:extLst>
          </p:cNvPr>
          <p:cNvPicPr>
            <a:picLocks noChangeAspect="1"/>
          </p:cNvPicPr>
          <p:nvPr/>
        </p:nvPicPr>
        <p:blipFill>
          <a:blip r:embed="rId4">
            <a:alphaModFix/>
          </a:blip>
          <a:stretch>
            <a:fillRect/>
          </a:stretch>
        </p:blipFill>
        <p:spPr>
          <a:xfrm>
            <a:off x="3182255" y="1575566"/>
            <a:ext cx="5945584" cy="4478163"/>
          </a:xfrm>
          <a:prstGeom prst="rect">
            <a:avLst/>
          </a:prstGeom>
        </p:spPr>
      </p:pic>
    </p:spTree>
    <p:extLst>
      <p:ext uri="{BB962C8B-B14F-4D97-AF65-F5344CB8AC3E}">
        <p14:creationId xmlns:p14="http://schemas.microsoft.com/office/powerpoint/2010/main" val="4225870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266F-916F-472D-91D9-ABE4A45A601D}"/>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53E970D0-7994-F08C-CF6B-494BDE6EE3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B8C16E-25B3-99BB-1DDD-11101D7F96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94280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8F3E0-1D4A-2530-82BB-8D679E506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EC238-9929-93CF-C08B-859A73C1D1A1}"/>
              </a:ext>
            </a:extLst>
          </p:cNvPr>
          <p:cNvSpPr>
            <a:spLocks noGrp="1"/>
          </p:cNvSpPr>
          <p:nvPr>
            <p:ph type="title"/>
          </p:nvPr>
        </p:nvSpPr>
        <p:spPr/>
        <p:txBody>
          <a:bodyPr/>
          <a:lstStyle/>
          <a:p>
            <a:r>
              <a:rPr lang="en-US" dirty="0"/>
              <a:t>Discrete State-Space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F9B750E-7AB0-CB7C-5757-FD8980077E89}"/>
                  </a:ext>
                </a:extLst>
              </p:cNvPr>
              <p:cNvSpPr>
                <a:spLocks noGrp="1"/>
              </p:cNvSpPr>
              <p:nvPr>
                <p:ph type="body" idx="1"/>
              </p:nvPr>
            </p:nvSpPr>
            <p:spPr/>
            <p:txBody>
              <a:bodyPr anchor="ctr"/>
              <a:lstStyle/>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𝐴𝑥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𝐵𝑢</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marL="50800" indent="0" algn="ctr">
                  <a:buNone/>
                </a:pPr>
                <a:endParaRPr lang="en-US" sz="4000" i="1" dirty="0">
                  <a:latin typeface="Cambria Math" panose="02040503050406030204" pitchFamily="18" charset="0"/>
                </a:endParaRPr>
              </a:p>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𝑢</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𝐹𝑥</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oMath>
                  </m:oMathPara>
                </a14:m>
                <a:endParaRPr lang="en-US" sz="4000" i="1" dirty="0">
                  <a:latin typeface="Cambria Math" panose="02040503050406030204" pitchFamily="18" charset="0"/>
                </a:endParaRPr>
              </a:p>
              <a:p>
                <a:pPr marL="50800" indent="0" algn="ctr">
                  <a:buNone/>
                </a:pPr>
                <a:endParaRPr lang="en-US" sz="4000" b="0" i="1" dirty="0">
                  <a:latin typeface="Cambria Math" panose="02040503050406030204" pitchFamily="18" charset="0"/>
                </a:endParaRPr>
              </a:p>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𝑦</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𝐶𝑥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𝐷𝑢</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oMath>
                  </m:oMathPara>
                </a14:m>
                <a:endParaRPr lang="en-US" sz="4000" dirty="0"/>
              </a:p>
            </p:txBody>
          </p:sp>
        </mc:Choice>
        <mc:Fallback xmlns="">
          <p:sp>
            <p:nvSpPr>
              <p:cNvPr id="3" name="Text Placeholder 2">
                <a:extLst>
                  <a:ext uri="{FF2B5EF4-FFF2-40B4-BE49-F238E27FC236}">
                    <a16:creationId xmlns:a16="http://schemas.microsoft.com/office/drawing/2014/main" id="{EF9B750E-7AB0-CB7C-5757-FD8980077E89}"/>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634520A-DAA5-AB46-536F-F9FA03C305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CFCBEE-B6BF-2F78-F66F-46F327B67FBF}"/>
                  </a:ext>
                </a:extLst>
              </p:cNvPr>
              <p:cNvSpPr txBox="1"/>
              <p:nvPr/>
            </p:nvSpPr>
            <p:spPr>
              <a:xfrm>
                <a:off x="1484334" y="1787203"/>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en-US" sz="2400" dirty="0"/>
              </a:p>
            </p:txBody>
          </p:sp>
        </mc:Choice>
        <mc:Fallback xmlns="">
          <p:sp>
            <p:nvSpPr>
              <p:cNvPr id="5" name="TextBox 4">
                <a:extLst>
                  <a:ext uri="{FF2B5EF4-FFF2-40B4-BE49-F238E27FC236}">
                    <a16:creationId xmlns:a16="http://schemas.microsoft.com/office/drawing/2014/main" id="{9DCFCBEE-B6BF-2F78-F66F-46F327B67FBF}"/>
                  </a:ext>
                </a:extLst>
              </p:cNvPr>
              <p:cNvSpPr txBox="1">
                <a:spLocks noRot="1" noChangeAspect="1" noMove="1" noResize="1" noEditPoints="1" noAdjustHandles="1" noChangeArrowheads="1" noChangeShapeType="1" noTextEdit="1"/>
              </p:cNvSpPr>
              <p:nvPr/>
            </p:nvSpPr>
            <p:spPr>
              <a:xfrm>
                <a:off x="1484334" y="1787203"/>
                <a:ext cx="224215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734404-86EE-9380-971D-234CF543DC1D}"/>
                  </a:ext>
                </a:extLst>
              </p:cNvPr>
              <p:cNvSpPr txBox="1"/>
              <p:nvPr/>
            </p:nvSpPr>
            <p:spPr>
              <a:xfrm>
                <a:off x="4617667" y="1289448"/>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m:t>
                      </m:r>
                    </m:oMath>
                  </m:oMathPara>
                </a14:m>
                <a:endParaRPr lang="en-US" sz="2400" dirty="0"/>
              </a:p>
            </p:txBody>
          </p:sp>
        </mc:Choice>
        <mc:Fallback xmlns="">
          <p:sp>
            <p:nvSpPr>
              <p:cNvPr id="6" name="TextBox 5">
                <a:extLst>
                  <a:ext uri="{FF2B5EF4-FFF2-40B4-BE49-F238E27FC236}">
                    <a16:creationId xmlns:a16="http://schemas.microsoft.com/office/drawing/2014/main" id="{28734404-86EE-9380-971D-234CF543DC1D}"/>
                  </a:ext>
                </a:extLst>
              </p:cNvPr>
              <p:cNvSpPr txBox="1">
                <a:spLocks noRot="1" noChangeAspect="1" noMove="1" noResize="1" noEditPoints="1" noAdjustHandles="1" noChangeArrowheads="1" noChangeShapeType="1" noTextEdit="1"/>
              </p:cNvSpPr>
              <p:nvPr/>
            </p:nvSpPr>
            <p:spPr>
              <a:xfrm>
                <a:off x="4617667" y="1289448"/>
                <a:ext cx="224215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F72155-32C0-4361-E975-D78560CAA3AC}"/>
                  </a:ext>
                </a:extLst>
              </p:cNvPr>
              <p:cNvSpPr txBox="1"/>
              <p:nvPr/>
            </p:nvSpPr>
            <p:spPr>
              <a:xfrm>
                <a:off x="9412787" y="2319070"/>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×1</m:t>
                      </m:r>
                    </m:oMath>
                  </m:oMathPara>
                </a14:m>
                <a:endParaRPr lang="en-US" sz="2400" dirty="0"/>
              </a:p>
            </p:txBody>
          </p:sp>
        </mc:Choice>
        <mc:Fallback xmlns="">
          <p:sp>
            <p:nvSpPr>
              <p:cNvPr id="7" name="TextBox 6">
                <a:extLst>
                  <a:ext uri="{FF2B5EF4-FFF2-40B4-BE49-F238E27FC236}">
                    <a16:creationId xmlns:a16="http://schemas.microsoft.com/office/drawing/2014/main" id="{F0F72155-32C0-4361-E975-D78560CAA3AC}"/>
                  </a:ext>
                </a:extLst>
              </p:cNvPr>
              <p:cNvSpPr txBox="1">
                <a:spLocks noRot="1" noChangeAspect="1" noMove="1" noResize="1" noEditPoints="1" noAdjustHandles="1" noChangeArrowheads="1" noChangeShapeType="1" noTextEdit="1"/>
              </p:cNvSpPr>
              <p:nvPr/>
            </p:nvSpPr>
            <p:spPr>
              <a:xfrm>
                <a:off x="9412787" y="2319070"/>
                <a:ext cx="224215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AB5767-33BF-18AC-0D79-9F88285CF388}"/>
                  </a:ext>
                </a:extLst>
              </p:cNvPr>
              <p:cNvSpPr txBox="1"/>
              <p:nvPr/>
            </p:nvSpPr>
            <p:spPr>
              <a:xfrm>
                <a:off x="7217082" y="1527250"/>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oMath>
                  </m:oMathPara>
                </a14:m>
                <a:endParaRPr lang="en-US" sz="2400" dirty="0"/>
              </a:p>
            </p:txBody>
          </p:sp>
        </mc:Choice>
        <mc:Fallback xmlns="">
          <p:sp>
            <p:nvSpPr>
              <p:cNvPr id="8" name="TextBox 7">
                <a:extLst>
                  <a:ext uri="{FF2B5EF4-FFF2-40B4-BE49-F238E27FC236}">
                    <a16:creationId xmlns:a16="http://schemas.microsoft.com/office/drawing/2014/main" id="{ABAB5767-33BF-18AC-0D79-9F88285CF388}"/>
                  </a:ext>
                </a:extLst>
              </p:cNvPr>
              <p:cNvSpPr txBox="1">
                <a:spLocks noRot="1" noChangeAspect="1" noMove="1" noResize="1" noEditPoints="1" noAdjustHandles="1" noChangeArrowheads="1" noChangeShapeType="1" noTextEdit="1"/>
              </p:cNvSpPr>
              <p:nvPr/>
            </p:nvSpPr>
            <p:spPr>
              <a:xfrm>
                <a:off x="7217082" y="1527250"/>
                <a:ext cx="2242159" cy="461665"/>
              </a:xfrm>
              <a:prstGeom prst="rect">
                <a:avLst/>
              </a:prstGeom>
              <a:blipFill>
                <a:blip r:embed="rId7"/>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A4458D0-98F9-1A21-0511-7D5641FF429F}"/>
              </a:ext>
            </a:extLst>
          </p:cNvPr>
          <p:cNvCxnSpPr>
            <a:cxnSpLocks/>
          </p:cNvCxnSpPr>
          <p:nvPr/>
        </p:nvCxnSpPr>
        <p:spPr>
          <a:xfrm>
            <a:off x="2605414" y="2250225"/>
            <a:ext cx="518786" cy="45080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8C7CA25-CE87-D210-0974-74CF3322C6D4}"/>
              </a:ext>
            </a:extLst>
          </p:cNvPr>
          <p:cNvCxnSpPr>
            <a:cxnSpLocks/>
          </p:cNvCxnSpPr>
          <p:nvPr/>
        </p:nvCxnSpPr>
        <p:spPr>
          <a:xfrm>
            <a:off x="5738747" y="1773509"/>
            <a:ext cx="102818" cy="724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C36F96B5-BA37-6456-9BC2-DA914D01561A}"/>
              </a:ext>
            </a:extLst>
          </p:cNvPr>
          <p:cNvCxnSpPr>
            <a:cxnSpLocks/>
          </p:cNvCxnSpPr>
          <p:nvPr/>
        </p:nvCxnSpPr>
        <p:spPr>
          <a:xfrm flipH="1">
            <a:off x="7853819" y="1990272"/>
            <a:ext cx="484343" cy="46364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096657BF-FC6D-7F8A-2409-F4E8BBC55C0F}"/>
              </a:ext>
            </a:extLst>
          </p:cNvPr>
          <p:cNvCxnSpPr>
            <a:cxnSpLocks/>
          </p:cNvCxnSpPr>
          <p:nvPr/>
        </p:nvCxnSpPr>
        <p:spPr>
          <a:xfrm flipH="1">
            <a:off x="9150265" y="2623983"/>
            <a:ext cx="824315" cy="15858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8E11EE-ABF7-D332-B145-2C54A43F6638}"/>
                  </a:ext>
                </a:extLst>
              </p:cNvPr>
              <p:cNvSpPr txBox="1"/>
              <p:nvPr/>
            </p:nvSpPr>
            <p:spPr>
              <a:xfrm>
                <a:off x="1596546" y="449304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×1</m:t>
                      </m:r>
                    </m:oMath>
                  </m:oMathPara>
                </a14:m>
                <a:endParaRPr lang="en-US" sz="2400" dirty="0"/>
              </a:p>
            </p:txBody>
          </p:sp>
        </mc:Choice>
        <mc:Fallback xmlns="">
          <p:sp>
            <p:nvSpPr>
              <p:cNvPr id="15" name="TextBox 14">
                <a:extLst>
                  <a:ext uri="{FF2B5EF4-FFF2-40B4-BE49-F238E27FC236}">
                    <a16:creationId xmlns:a16="http://schemas.microsoft.com/office/drawing/2014/main" id="{808E11EE-ABF7-D332-B145-2C54A43F6638}"/>
                  </a:ext>
                </a:extLst>
              </p:cNvPr>
              <p:cNvSpPr txBox="1">
                <a:spLocks noRot="1" noChangeAspect="1" noMove="1" noResize="1" noEditPoints="1" noAdjustHandles="1" noChangeArrowheads="1" noChangeShapeType="1" noTextEdit="1"/>
              </p:cNvSpPr>
              <p:nvPr/>
            </p:nvSpPr>
            <p:spPr>
              <a:xfrm>
                <a:off x="1596546" y="4493047"/>
                <a:ext cx="224215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A8F9E0A-FF9D-CEF1-0205-7E1E027980C6}"/>
                  </a:ext>
                </a:extLst>
              </p:cNvPr>
              <p:cNvSpPr txBox="1"/>
              <p:nvPr/>
            </p:nvSpPr>
            <p:spPr>
              <a:xfrm>
                <a:off x="3726493" y="5653349"/>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𝑛</m:t>
                      </m:r>
                    </m:oMath>
                  </m:oMathPara>
                </a14:m>
                <a:endParaRPr lang="en-US" sz="2400" dirty="0"/>
              </a:p>
            </p:txBody>
          </p:sp>
        </mc:Choice>
        <mc:Fallback xmlns="">
          <p:sp>
            <p:nvSpPr>
              <p:cNvPr id="16" name="TextBox 15">
                <a:extLst>
                  <a:ext uri="{FF2B5EF4-FFF2-40B4-BE49-F238E27FC236}">
                    <a16:creationId xmlns:a16="http://schemas.microsoft.com/office/drawing/2014/main" id="{6A8F9E0A-FF9D-CEF1-0205-7E1E027980C6}"/>
                  </a:ext>
                </a:extLst>
              </p:cNvPr>
              <p:cNvSpPr txBox="1">
                <a:spLocks noRot="1" noChangeAspect="1" noMove="1" noResize="1" noEditPoints="1" noAdjustHandles="1" noChangeArrowheads="1" noChangeShapeType="1" noTextEdit="1"/>
              </p:cNvSpPr>
              <p:nvPr/>
            </p:nvSpPr>
            <p:spPr>
              <a:xfrm>
                <a:off x="3726493" y="5653349"/>
                <a:ext cx="2242159"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FD4656-ABFF-C90D-FC24-7DF9D00E34FB}"/>
                  </a:ext>
                </a:extLst>
              </p:cNvPr>
              <p:cNvSpPr txBox="1"/>
              <p:nvPr/>
            </p:nvSpPr>
            <p:spPr>
              <a:xfrm>
                <a:off x="5828936" y="5786303"/>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𝑟</m:t>
                      </m:r>
                    </m:oMath>
                  </m:oMathPara>
                </a14:m>
                <a:endParaRPr lang="en-US" sz="2400" dirty="0"/>
              </a:p>
            </p:txBody>
          </p:sp>
        </mc:Choice>
        <mc:Fallback xmlns="">
          <p:sp>
            <p:nvSpPr>
              <p:cNvPr id="17" name="TextBox 16">
                <a:extLst>
                  <a:ext uri="{FF2B5EF4-FFF2-40B4-BE49-F238E27FC236}">
                    <a16:creationId xmlns:a16="http://schemas.microsoft.com/office/drawing/2014/main" id="{83FD4656-ABFF-C90D-FC24-7DF9D00E34FB}"/>
                  </a:ext>
                </a:extLst>
              </p:cNvPr>
              <p:cNvSpPr txBox="1">
                <a:spLocks noRot="1" noChangeAspect="1" noMove="1" noResize="1" noEditPoints="1" noAdjustHandles="1" noChangeArrowheads="1" noChangeShapeType="1" noTextEdit="1"/>
              </p:cNvSpPr>
              <p:nvPr/>
            </p:nvSpPr>
            <p:spPr>
              <a:xfrm>
                <a:off x="5828936" y="5786303"/>
                <a:ext cx="2242159" cy="461665"/>
              </a:xfrm>
              <a:prstGeom prst="rect">
                <a:avLst/>
              </a:prstGeom>
              <a:blipFill>
                <a:blip r:embed="rId10"/>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81349C4-383B-E8CA-EB83-A669CEB419D4}"/>
              </a:ext>
            </a:extLst>
          </p:cNvPr>
          <p:cNvCxnSpPr>
            <a:cxnSpLocks/>
          </p:cNvCxnSpPr>
          <p:nvPr/>
        </p:nvCxnSpPr>
        <p:spPr>
          <a:xfrm>
            <a:off x="2864807" y="4910739"/>
            <a:ext cx="648013" cy="28717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E0450B1-294A-E0D6-DF8B-258C4D7EE55D}"/>
              </a:ext>
            </a:extLst>
          </p:cNvPr>
          <p:cNvCxnSpPr>
            <a:cxnSpLocks/>
          </p:cNvCxnSpPr>
          <p:nvPr/>
        </p:nvCxnSpPr>
        <p:spPr>
          <a:xfrm flipV="1">
            <a:off x="4974923" y="5459566"/>
            <a:ext cx="332982" cy="31042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FF1CCA4F-8455-6F93-7496-E7A29D3DA56F}"/>
              </a:ext>
            </a:extLst>
          </p:cNvPr>
          <p:cNvCxnSpPr>
            <a:cxnSpLocks/>
          </p:cNvCxnSpPr>
          <p:nvPr/>
        </p:nvCxnSpPr>
        <p:spPr>
          <a:xfrm flipV="1">
            <a:off x="7004191" y="5447207"/>
            <a:ext cx="244257" cy="3412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43D5638-2A55-EBA1-3092-6B0D5BF3CC0E}"/>
                  </a:ext>
                </a:extLst>
              </p:cNvPr>
              <p:cNvSpPr txBox="1"/>
              <p:nvPr/>
            </p:nvSpPr>
            <p:spPr>
              <a:xfrm>
                <a:off x="1484334" y="1778002"/>
                <a:ext cx="2242159" cy="507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4×1</m:t>
                      </m:r>
                    </m:oMath>
                  </m:oMathPara>
                </a14:m>
                <a:endParaRPr lang="en-US" sz="2400" dirty="0"/>
              </a:p>
            </p:txBody>
          </p:sp>
        </mc:Choice>
        <mc:Fallback xmlns="">
          <p:sp>
            <p:nvSpPr>
              <p:cNvPr id="39" name="TextBox 38">
                <a:extLst>
                  <a:ext uri="{FF2B5EF4-FFF2-40B4-BE49-F238E27FC236}">
                    <a16:creationId xmlns:a16="http://schemas.microsoft.com/office/drawing/2014/main" id="{343D5638-2A55-EBA1-3092-6B0D5BF3CC0E}"/>
                  </a:ext>
                </a:extLst>
              </p:cNvPr>
              <p:cNvSpPr txBox="1">
                <a:spLocks noRot="1" noChangeAspect="1" noMove="1" noResize="1" noEditPoints="1" noAdjustHandles="1" noChangeArrowheads="1" noChangeShapeType="1" noTextEdit="1"/>
              </p:cNvSpPr>
              <p:nvPr/>
            </p:nvSpPr>
            <p:spPr>
              <a:xfrm>
                <a:off x="1484334" y="1778002"/>
                <a:ext cx="2242159" cy="5078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6F43AC9-F549-DEBC-636E-B2F7CC600EDF}"/>
                  </a:ext>
                </a:extLst>
              </p:cNvPr>
              <p:cNvSpPr txBox="1"/>
              <p:nvPr/>
            </p:nvSpPr>
            <p:spPr>
              <a:xfrm>
                <a:off x="4617667" y="1290805"/>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4×4</m:t>
                      </m:r>
                    </m:oMath>
                  </m:oMathPara>
                </a14:m>
                <a:endParaRPr lang="en-US" sz="2400" dirty="0"/>
              </a:p>
            </p:txBody>
          </p:sp>
        </mc:Choice>
        <mc:Fallback xmlns="">
          <p:sp>
            <p:nvSpPr>
              <p:cNvPr id="40" name="TextBox 39">
                <a:extLst>
                  <a:ext uri="{FF2B5EF4-FFF2-40B4-BE49-F238E27FC236}">
                    <a16:creationId xmlns:a16="http://schemas.microsoft.com/office/drawing/2014/main" id="{76F43AC9-F549-DEBC-636E-B2F7CC600EDF}"/>
                  </a:ext>
                </a:extLst>
              </p:cNvPr>
              <p:cNvSpPr txBox="1">
                <a:spLocks noRot="1" noChangeAspect="1" noMove="1" noResize="1" noEditPoints="1" noAdjustHandles="1" noChangeArrowheads="1" noChangeShapeType="1" noTextEdit="1"/>
              </p:cNvSpPr>
              <p:nvPr/>
            </p:nvSpPr>
            <p:spPr>
              <a:xfrm>
                <a:off x="4617667" y="1290805"/>
                <a:ext cx="2242159"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2A918F0-FE8A-5091-50BE-70E9E894E35B}"/>
                  </a:ext>
                </a:extLst>
              </p:cNvPr>
              <p:cNvSpPr txBox="1"/>
              <p:nvPr/>
            </p:nvSpPr>
            <p:spPr>
              <a:xfrm>
                <a:off x="9419231" y="2319070"/>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2×1</m:t>
                      </m:r>
                    </m:oMath>
                  </m:oMathPara>
                </a14:m>
                <a:endParaRPr lang="en-US" sz="2400" dirty="0"/>
              </a:p>
            </p:txBody>
          </p:sp>
        </mc:Choice>
        <mc:Fallback xmlns="">
          <p:sp>
            <p:nvSpPr>
              <p:cNvPr id="41" name="TextBox 40">
                <a:extLst>
                  <a:ext uri="{FF2B5EF4-FFF2-40B4-BE49-F238E27FC236}">
                    <a16:creationId xmlns:a16="http://schemas.microsoft.com/office/drawing/2014/main" id="{92A918F0-FE8A-5091-50BE-70E9E894E35B}"/>
                  </a:ext>
                </a:extLst>
              </p:cNvPr>
              <p:cNvSpPr txBox="1">
                <a:spLocks noRot="1" noChangeAspect="1" noMove="1" noResize="1" noEditPoints="1" noAdjustHandles="1" noChangeArrowheads="1" noChangeShapeType="1" noTextEdit="1"/>
              </p:cNvSpPr>
              <p:nvPr/>
            </p:nvSpPr>
            <p:spPr>
              <a:xfrm>
                <a:off x="9419231" y="2319070"/>
                <a:ext cx="2242159"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D31569F-B827-94E3-F144-B75DD26DE51A}"/>
                  </a:ext>
                </a:extLst>
              </p:cNvPr>
              <p:cNvSpPr txBox="1"/>
              <p:nvPr/>
            </p:nvSpPr>
            <p:spPr>
              <a:xfrm>
                <a:off x="7217082" y="15286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4×2</m:t>
                      </m:r>
                    </m:oMath>
                  </m:oMathPara>
                </a14:m>
                <a:endParaRPr lang="en-US" sz="2400" dirty="0"/>
              </a:p>
            </p:txBody>
          </p:sp>
        </mc:Choice>
        <mc:Fallback xmlns="">
          <p:sp>
            <p:nvSpPr>
              <p:cNvPr id="42" name="TextBox 41">
                <a:extLst>
                  <a:ext uri="{FF2B5EF4-FFF2-40B4-BE49-F238E27FC236}">
                    <a16:creationId xmlns:a16="http://schemas.microsoft.com/office/drawing/2014/main" id="{0D31569F-B827-94E3-F144-B75DD26DE51A}"/>
                  </a:ext>
                </a:extLst>
              </p:cNvPr>
              <p:cNvSpPr txBox="1">
                <a:spLocks noRot="1" noChangeAspect="1" noMove="1" noResize="1" noEditPoints="1" noAdjustHandles="1" noChangeArrowheads="1" noChangeShapeType="1" noTextEdit="1"/>
              </p:cNvSpPr>
              <p:nvPr/>
            </p:nvSpPr>
            <p:spPr>
              <a:xfrm>
                <a:off x="7217082" y="1528607"/>
                <a:ext cx="2242159"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88F39FD-8F74-EC8E-8E43-ED64F7B09B46}"/>
                  </a:ext>
                </a:extLst>
              </p:cNvPr>
              <p:cNvSpPr txBox="1"/>
              <p:nvPr/>
            </p:nvSpPr>
            <p:spPr>
              <a:xfrm>
                <a:off x="1657506" y="4494503"/>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2×1</m:t>
                      </m:r>
                    </m:oMath>
                  </m:oMathPara>
                </a14:m>
                <a:endParaRPr lang="en-US" sz="2400" dirty="0"/>
              </a:p>
            </p:txBody>
          </p:sp>
        </mc:Choice>
        <mc:Fallback xmlns="">
          <p:sp>
            <p:nvSpPr>
              <p:cNvPr id="43" name="TextBox 42">
                <a:extLst>
                  <a:ext uri="{FF2B5EF4-FFF2-40B4-BE49-F238E27FC236}">
                    <a16:creationId xmlns:a16="http://schemas.microsoft.com/office/drawing/2014/main" id="{A88F39FD-8F74-EC8E-8E43-ED64F7B09B46}"/>
                  </a:ext>
                </a:extLst>
              </p:cNvPr>
              <p:cNvSpPr txBox="1">
                <a:spLocks noRot="1" noChangeAspect="1" noMove="1" noResize="1" noEditPoints="1" noAdjustHandles="1" noChangeArrowheads="1" noChangeShapeType="1" noTextEdit="1"/>
              </p:cNvSpPr>
              <p:nvPr/>
            </p:nvSpPr>
            <p:spPr>
              <a:xfrm>
                <a:off x="1657506" y="4494503"/>
                <a:ext cx="2242159"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6D461A1-262A-A466-677F-24D9060607DE}"/>
                  </a:ext>
                </a:extLst>
              </p:cNvPr>
              <p:cNvSpPr txBox="1"/>
              <p:nvPr/>
            </p:nvSpPr>
            <p:spPr>
              <a:xfrm>
                <a:off x="3780668" y="5655499"/>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2×4</m:t>
                      </m:r>
                    </m:oMath>
                  </m:oMathPara>
                </a14:m>
                <a:endParaRPr lang="en-US" sz="2400" dirty="0"/>
              </a:p>
            </p:txBody>
          </p:sp>
        </mc:Choice>
        <mc:Fallback xmlns="">
          <p:sp>
            <p:nvSpPr>
              <p:cNvPr id="44" name="TextBox 43">
                <a:extLst>
                  <a:ext uri="{FF2B5EF4-FFF2-40B4-BE49-F238E27FC236}">
                    <a16:creationId xmlns:a16="http://schemas.microsoft.com/office/drawing/2014/main" id="{96D461A1-262A-A466-677F-24D9060607DE}"/>
                  </a:ext>
                </a:extLst>
              </p:cNvPr>
              <p:cNvSpPr txBox="1">
                <a:spLocks noRot="1" noChangeAspect="1" noMove="1" noResize="1" noEditPoints="1" noAdjustHandles="1" noChangeArrowheads="1" noChangeShapeType="1" noTextEdit="1"/>
              </p:cNvSpPr>
              <p:nvPr/>
            </p:nvSpPr>
            <p:spPr>
              <a:xfrm>
                <a:off x="3780668" y="5655499"/>
                <a:ext cx="2242159"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843DE36-7F87-5B68-FE19-2DC998E9A68A}"/>
                  </a:ext>
                </a:extLst>
              </p:cNvPr>
              <p:cNvSpPr txBox="1"/>
              <p:nvPr/>
            </p:nvSpPr>
            <p:spPr>
              <a:xfrm>
                <a:off x="5883111" y="5788453"/>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2×1</m:t>
                      </m:r>
                    </m:oMath>
                  </m:oMathPara>
                </a14:m>
                <a:endParaRPr lang="en-US" sz="2400" dirty="0"/>
              </a:p>
            </p:txBody>
          </p:sp>
        </mc:Choice>
        <mc:Fallback xmlns="">
          <p:sp>
            <p:nvSpPr>
              <p:cNvPr id="45" name="TextBox 44">
                <a:extLst>
                  <a:ext uri="{FF2B5EF4-FFF2-40B4-BE49-F238E27FC236}">
                    <a16:creationId xmlns:a16="http://schemas.microsoft.com/office/drawing/2014/main" id="{D843DE36-7F87-5B68-FE19-2DC998E9A68A}"/>
                  </a:ext>
                </a:extLst>
              </p:cNvPr>
              <p:cNvSpPr txBox="1">
                <a:spLocks noRot="1" noChangeAspect="1" noMove="1" noResize="1" noEditPoints="1" noAdjustHandles="1" noChangeArrowheads="1" noChangeShapeType="1" noTextEdit="1"/>
              </p:cNvSpPr>
              <p:nvPr/>
            </p:nvSpPr>
            <p:spPr>
              <a:xfrm>
                <a:off x="5883111" y="5788453"/>
                <a:ext cx="2242159" cy="461665"/>
              </a:xfrm>
              <a:prstGeom prst="rect">
                <a:avLst/>
              </a:prstGeom>
              <a:blipFill>
                <a:blip r:embed="rId17"/>
                <a:stretch>
                  <a:fillRect/>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B6A581C5-C303-B552-BA05-713881B7333F}"/>
              </a:ext>
            </a:extLst>
          </p:cNvPr>
          <p:cNvCxnSpPr>
            <a:cxnSpLocks/>
          </p:cNvCxnSpPr>
          <p:nvPr/>
        </p:nvCxnSpPr>
        <p:spPr>
          <a:xfrm flipH="1">
            <a:off x="6522720" y="3381763"/>
            <a:ext cx="771812" cy="33679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307C77B-AA47-4482-C1B3-DD2B95E9E924}"/>
                  </a:ext>
                </a:extLst>
              </p:cNvPr>
              <p:cNvSpPr txBox="1"/>
              <p:nvPr/>
            </p:nvSpPr>
            <p:spPr>
              <a:xfrm>
                <a:off x="6732739" y="30782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2×4</m:t>
                      </m:r>
                    </m:oMath>
                  </m:oMathPara>
                </a14:m>
                <a:endParaRPr lang="en-US" sz="2400" dirty="0"/>
              </a:p>
            </p:txBody>
          </p:sp>
        </mc:Choice>
        <mc:Fallback xmlns="">
          <p:sp>
            <p:nvSpPr>
              <p:cNvPr id="53" name="TextBox 52">
                <a:extLst>
                  <a:ext uri="{FF2B5EF4-FFF2-40B4-BE49-F238E27FC236}">
                    <a16:creationId xmlns:a16="http://schemas.microsoft.com/office/drawing/2014/main" id="{9307C77B-AA47-4482-C1B3-DD2B95E9E924}"/>
                  </a:ext>
                </a:extLst>
              </p:cNvPr>
              <p:cNvSpPr txBox="1">
                <a:spLocks noRot="1" noChangeAspect="1" noMove="1" noResize="1" noEditPoints="1" noAdjustHandles="1" noChangeArrowheads="1" noChangeShapeType="1" noTextEdit="1"/>
              </p:cNvSpPr>
              <p:nvPr/>
            </p:nvSpPr>
            <p:spPr>
              <a:xfrm>
                <a:off x="6732739" y="3078207"/>
                <a:ext cx="2242159"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4BE241B-EFFC-FD4E-D51F-045651A6370E}"/>
                  </a:ext>
                </a:extLst>
              </p:cNvPr>
              <p:cNvSpPr txBox="1"/>
              <p:nvPr/>
            </p:nvSpPr>
            <p:spPr>
              <a:xfrm>
                <a:off x="6732739" y="30782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𝑛</m:t>
                      </m:r>
                    </m:oMath>
                  </m:oMathPara>
                </a14:m>
                <a:endParaRPr lang="en-US" sz="2400" dirty="0"/>
              </a:p>
            </p:txBody>
          </p:sp>
        </mc:Choice>
        <mc:Fallback xmlns="">
          <p:sp>
            <p:nvSpPr>
              <p:cNvPr id="55" name="TextBox 54">
                <a:extLst>
                  <a:ext uri="{FF2B5EF4-FFF2-40B4-BE49-F238E27FC236}">
                    <a16:creationId xmlns:a16="http://schemas.microsoft.com/office/drawing/2014/main" id="{44BE241B-EFFC-FD4E-D51F-045651A6370E}"/>
                  </a:ext>
                </a:extLst>
              </p:cNvPr>
              <p:cNvSpPr txBox="1">
                <a:spLocks noRot="1" noChangeAspect="1" noMove="1" noResize="1" noEditPoints="1" noAdjustHandles="1" noChangeArrowheads="1" noChangeShapeType="1" noTextEdit="1"/>
              </p:cNvSpPr>
              <p:nvPr/>
            </p:nvSpPr>
            <p:spPr>
              <a:xfrm>
                <a:off x="6732739" y="3078207"/>
                <a:ext cx="2242159" cy="461665"/>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631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15" grpId="0"/>
      <p:bldP spid="15" grpId="1"/>
      <p:bldP spid="16" grpId="0"/>
      <p:bldP spid="16" grpId="1"/>
      <p:bldP spid="17" grpId="0"/>
      <p:bldP spid="17" grpId="1"/>
      <p:bldP spid="39" grpId="0"/>
      <p:bldP spid="40" grpId="0"/>
      <p:bldP spid="41" grpId="0"/>
      <p:bldP spid="42" grpId="0"/>
      <p:bldP spid="43" grpId="0"/>
      <p:bldP spid="44" grpId="0"/>
      <p:bldP spid="45" grpId="0"/>
      <p:bldP spid="53" grpId="0"/>
      <p:bldP spid="55" grpId="0"/>
      <p:bldP spid="5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8386-5A22-D79C-4D91-69BC70B1FD39}"/>
              </a:ext>
            </a:extLst>
          </p:cNvPr>
          <p:cNvSpPr>
            <a:spLocks noGrp="1"/>
          </p:cNvSpPr>
          <p:nvPr>
            <p:ph type="title"/>
          </p:nvPr>
        </p:nvSpPr>
        <p:spPr/>
        <p:txBody>
          <a:bodyPr/>
          <a:lstStyle/>
          <a:p>
            <a:r>
              <a:rPr lang="en-US" dirty="0"/>
              <a:t>Conjunct Basis Space Controller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8B67DE-D136-1EC8-7189-FC22C5718016}"/>
                  </a:ext>
                </a:extLst>
              </p:cNvPr>
              <p:cNvSpPr>
                <a:spLocks noGrp="1"/>
              </p:cNvSpPr>
              <p:nvPr>
                <p:ph type="body" idx="1"/>
              </p:nvPr>
            </p:nvSpPr>
            <p:spPr/>
            <p:txBody>
              <a:bodyPr/>
              <a:lstStyle/>
              <a:p>
                <a:r>
                  <a:rPr lang="en-US" sz="3400" dirty="0"/>
                  <a:t>Conjunct Property extends to Controllers</a:t>
                </a:r>
              </a:p>
              <a:p>
                <a:pPr lvl="1"/>
                <a:endParaRPr lang="en-US" dirty="0"/>
              </a:p>
              <a:p>
                <a:pPr marL="762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𝑏</m:t>
                              </m:r>
                            </m:sub>
                          </m:sSub>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𝐹</m:t>
                                    </m:r>
                                  </m:e>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𝜙</m:t>
                                        </m:r>
                                      </m:e>
                                      <m:sub>
                                        <m:r>
                                          <m:rPr>
                                            <m:brk m:alnAt="7"/>
                                          </m:rPr>
                                          <a:rPr lang="en-US" b="0" i="1" smtClean="0">
                                            <a:latin typeface="Cambria Math" panose="02040503050406030204" pitchFamily="18" charset="0"/>
                                          </a:rPr>
                                          <m:t>1</m:t>
                                        </m:r>
                                      </m:sub>
                                    </m:sSub>
                                  </m:sub>
                                </m:sSub>
                              </m:e>
                            </m:mr>
                            <m:mr>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𝑏</m:t>
                                        </m:r>
                                      </m:sub>
                                    </m:sSub>
                                  </m:sub>
                                </m:sSub>
                              </m:e>
                            </m:mr>
                          </m:m>
                        </m:e>
                      </m:d>
                    </m:oMath>
                  </m:oMathPara>
                </a14:m>
                <a:endParaRPr lang="en-US" dirty="0"/>
              </a:p>
              <a:p>
                <a:pPr marL="76200" indent="0">
                  <a:buNone/>
                </a:pPr>
                <a:endParaRPr lang="en-US" dirty="0"/>
              </a:p>
              <a:p>
                <a:pPr marL="762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𝑏</m:t>
                              </m:r>
                              <m:r>
                                <a:rPr lang="en-US" b="0" i="1" smtClean="0">
                                  <a:latin typeface="Cambria Math" panose="02040503050406030204" pitchFamily="18" charset="0"/>
                                </a:rPr>
                                <m:t>+1 </m:t>
                              </m:r>
                            </m:sub>
                          </m:sSub>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p>
                                  <m:sSupPr>
                                    <m:ctrlPr>
                                      <a:rPr lang="en-US" i="1">
                                        <a:latin typeface="Cambria Math" panose="02040503050406030204" pitchFamily="18" charset="0"/>
                                      </a:rPr>
                                    </m:ctrlPr>
                                  </m:sSupPr>
                                  <m:e>
                                    <m:r>
                                      <a:rPr lang="en-US" i="1">
                                        <a:latin typeface="Cambria Math" panose="02040503050406030204" pitchFamily="18" charset="0"/>
                                      </a:rPr>
                                      <m:t>𝐹</m:t>
                                    </m:r>
                                  </m:e>
                                  <m:sup>
                                    <m:sSub>
                                      <m:sSubPr>
                                        <m:ctrlPr>
                                          <a:rPr lang="en-US" i="1">
                                            <a:latin typeface="Cambria Math" panose="02040503050406030204" pitchFamily="18" charset="0"/>
                                          </a:rPr>
                                        </m:ctrlPr>
                                      </m:sSubPr>
                                      <m:e>
                                        <m:r>
                                          <m:rPr>
                                            <m:sty m:val="p"/>
                                          </m:rPr>
                                          <a:rPr lang="en-US">
                                            <a:latin typeface="Cambria Math" panose="02040503050406030204" pitchFamily="18" charset="0"/>
                                          </a:rPr>
                                          <m:t>Φ</m:t>
                                        </m:r>
                                      </m:e>
                                      <m:sub>
                                        <m:r>
                                          <a:rPr lang="en-US" i="1">
                                            <a:latin typeface="Cambria Math" panose="02040503050406030204" pitchFamily="18" charset="0"/>
                                          </a:rPr>
                                          <m:t>𝑏</m:t>
                                        </m:r>
                                      </m:sub>
                                    </m:sSub>
                                  </m:sup>
                                </m:sSup>
                              </m:e>
                            </m:mr>
                            <m:mr>
                              <m:e>
                                <m:sSub>
                                  <m:sSubPr>
                                    <m:ctrlPr>
                                      <a:rPr lang="en-US" i="1">
                                        <a:latin typeface="Cambria Math" panose="02040503050406030204" pitchFamily="18" charset="0"/>
                                      </a:rPr>
                                    </m:ctrlPr>
                                  </m:sSubPr>
                                  <m:e>
                                    <m:r>
                                      <a:rPr lang="en-US" i="1">
                                        <a:latin typeface="Cambria Math" panose="02040503050406030204" pitchFamily="18" charset="0"/>
                                      </a:rPr>
                                      <m:t>𝐹</m:t>
                                    </m:r>
                                  </m:e>
                                  <m:sub>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𝑏</m:t>
                                        </m:r>
                                        <m:r>
                                          <a:rPr lang="en-US" b="0" i="1" smtClean="0">
                                            <a:latin typeface="Cambria Math" panose="02040503050406030204" pitchFamily="18" charset="0"/>
                                          </a:rPr>
                                          <m:t>+1</m:t>
                                        </m:r>
                                      </m:sub>
                                    </m:sSub>
                                  </m:sub>
                                </m:sSub>
                              </m:e>
                            </m:mr>
                          </m:m>
                        </m:e>
                      </m:d>
                    </m:oMath>
                  </m:oMathPara>
                </a14:m>
                <a:endParaRPr lang="en-US" dirty="0"/>
              </a:p>
            </p:txBody>
          </p:sp>
        </mc:Choice>
        <mc:Fallback xmlns="">
          <p:sp>
            <p:nvSpPr>
              <p:cNvPr id="3" name="Text Placeholder 2">
                <a:extLst>
                  <a:ext uri="{FF2B5EF4-FFF2-40B4-BE49-F238E27FC236}">
                    <a16:creationId xmlns:a16="http://schemas.microsoft.com/office/drawing/2014/main" id="{318B67DE-D136-1EC8-7189-FC22C5718016}"/>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960BBB-C7E5-F794-E409-A5AE7F527B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415567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2D6E-9B36-EA44-6D85-692291EAA089}"/>
              </a:ext>
            </a:extLst>
          </p:cNvPr>
          <p:cNvSpPr>
            <a:spLocks noGrp="1"/>
          </p:cNvSpPr>
          <p:nvPr>
            <p:ph type="title"/>
          </p:nvPr>
        </p:nvSpPr>
        <p:spPr>
          <a:xfrm>
            <a:off x="839788" y="457200"/>
            <a:ext cx="3932237" cy="1600200"/>
          </a:xfrm>
        </p:spPr>
        <p:txBody>
          <a:bodyPr wrap="square" anchor="b">
            <a:normAutofit/>
          </a:bodyPr>
          <a:lstStyle/>
          <a:p>
            <a:r>
              <a:rPr lang="en-US" dirty="0"/>
              <a:t>Conditions</a:t>
            </a:r>
          </a:p>
        </p:txBody>
      </p:sp>
      <p:pic>
        <p:nvPicPr>
          <p:cNvPr id="6" name="Picture 5">
            <a:extLst>
              <a:ext uri="{FF2B5EF4-FFF2-40B4-BE49-F238E27FC236}">
                <a16:creationId xmlns:a16="http://schemas.microsoft.com/office/drawing/2014/main" id="{10F1FBFF-442B-E72C-0804-EDB55288F2C6}"/>
              </a:ext>
            </a:extLst>
          </p:cNvPr>
          <p:cNvPicPr>
            <a:picLocks noChangeAspect="1"/>
          </p:cNvPicPr>
          <p:nvPr/>
        </p:nvPicPr>
        <p:blipFill>
          <a:blip r:embed="rId2"/>
          <a:stretch>
            <a:fillRect/>
          </a:stretch>
        </p:blipFill>
        <p:spPr>
          <a:xfrm>
            <a:off x="5342186" y="987425"/>
            <a:ext cx="5854204" cy="4873625"/>
          </a:xfrm>
          <a:prstGeom prst="rect">
            <a:avLst/>
          </a:prstGeom>
          <a:noFill/>
          <a:ln>
            <a:noFill/>
          </a:ln>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AAFFA65-B416-FD5D-553C-7A3CEBC89432}"/>
                  </a:ext>
                </a:extLst>
              </p:cNvPr>
              <p:cNvSpPr>
                <a:spLocks noGrp="1"/>
              </p:cNvSpPr>
              <p:nvPr>
                <p:ph type="body" idx="1"/>
              </p:nvPr>
            </p:nvSpPr>
            <p:spPr>
              <a:xfrm>
                <a:off x="839788" y="2057400"/>
                <a:ext cx="3932237" cy="3811588"/>
              </a:xfrm>
            </p:spPr>
            <p:txBody>
              <a:bodyPr wrap="square" anchor="t">
                <a:normAutofit/>
              </a:bodyPr>
              <a:lstStyle/>
              <a:p>
                <a:pPr marL="514350" indent="-285750">
                  <a:buFont typeface="Arial" panose="020B0604020202020204" pitchFamily="34" charset="0"/>
                  <a:buChar char="•"/>
                </a:pPr>
                <a:r>
                  <a:rPr lang="en-US" sz="22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Definition of error must be the same for the </a:t>
                </a:r>
                <a14:m>
                  <m:oMath xmlns:m="http://schemas.openxmlformats.org/officeDocument/2006/math">
                    <m:r>
                      <a:rPr lang="en-US" sz="2200" b="0" i="1">
                        <a:solidFill>
                          <a:srgbClr val="000000"/>
                        </a:solidFill>
                        <a:effectLst/>
                        <a:latin typeface="Cambria Math" panose="02040503050406030204" pitchFamily="18" charset="0"/>
                        <a:ea typeface="Arial" panose="020B0604020202020204" pitchFamily="34" charset="0"/>
                        <a:cs typeface="Arial" panose="020B0604020202020204" pitchFamily="34" charset="0"/>
                      </a:rPr>
                      <m:t>𝐹</m:t>
                    </m:r>
                  </m:oMath>
                </a14:m>
                <a:r>
                  <a:rPr lang="en-US" sz="22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to mean the same</a:t>
                </a:r>
                <a:endParaRPr lang="en-US" sz="2200" dirty="0"/>
              </a:p>
              <a:p>
                <a:pPr marL="971550" lvl="1" indent="-285750">
                  <a:buFont typeface="Arial" panose="020B0604020202020204" pitchFamily="34" charset="0"/>
                  <a:buChar char="•"/>
                </a:pPr>
                <a:r>
                  <a:rPr lang="en-US" sz="2000" dirty="0"/>
                  <a:t>Must be properly scaled</a:t>
                </a:r>
              </a:p>
              <a:p>
                <a:pPr marL="514350" indent="-285750">
                  <a:buFont typeface="Arial" panose="020B0604020202020204" pitchFamily="34" charset="0"/>
                  <a:buChar char="•"/>
                </a:pPr>
                <a:r>
                  <a:rPr lang="en-US" sz="2200" dirty="0"/>
                  <a:t>Initial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𝜂</m:t>
                        </m:r>
                      </m:e>
                      <m:sub>
                        <m:r>
                          <a:rPr lang="en-US" sz="2200" b="0" i="1" smtClean="0">
                            <a:latin typeface="Cambria Math" panose="02040503050406030204" pitchFamily="18" charset="0"/>
                          </a:rPr>
                          <m:t>𝑦</m:t>
                        </m:r>
                      </m:sub>
                    </m:sSub>
                  </m:oMath>
                </a14:m>
                <a:r>
                  <a:rPr lang="en-US" sz="2200" dirty="0"/>
                  <a:t> must be greater than/equal to final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𝜂</m:t>
                        </m:r>
                      </m:e>
                      <m:sub>
                        <m:r>
                          <a:rPr lang="en-US" sz="2200" b="0" i="1" smtClean="0">
                            <a:latin typeface="Cambria Math" panose="02040503050406030204" pitchFamily="18" charset="0"/>
                          </a:rPr>
                          <m:t>𝑢</m:t>
                        </m:r>
                      </m:sub>
                    </m:sSub>
                  </m:oMath>
                </a14:m>
                <a:endParaRPr lang="en-US" sz="2200" b="0" dirty="0"/>
              </a:p>
              <a:p>
                <a:pPr marL="971550" lvl="1" indent="-285750">
                  <a:buFont typeface="Arial" panose="020B0604020202020204" pitchFamily="34" charset="0"/>
                  <a:buChar char="•"/>
                </a:pPr>
                <a:r>
                  <a:rPr lang="en-US" sz="2000" dirty="0"/>
                  <a:t>Cannot be a fixed </a:t>
                </a:r>
                <a14:m>
                  <m:oMath xmlns:m="http://schemas.openxmlformats.org/officeDocument/2006/math">
                    <m:sSup>
                      <m:sSupPr>
                        <m:ctrlPr>
                          <a:rPr lang="en-US" sz="2000" i="1" smtClean="0">
                            <a:latin typeface="Cambria Math" panose="02040503050406030204" pitchFamily="18" charset="0"/>
                          </a:rPr>
                        </m:ctrlPr>
                      </m:sSupPr>
                      <m:e>
                        <m:bar>
                          <m:barPr>
                            <m:ctrlPr>
                              <a:rPr lang="en-US" sz="2000" i="1" smtClean="0">
                                <a:latin typeface="Cambria Math" panose="02040503050406030204" pitchFamily="18" charset="0"/>
                              </a:rPr>
                            </m:ctrlPr>
                          </m:barPr>
                          <m:e>
                            <m:r>
                              <a:rPr lang="en-US" sz="2000" b="0" i="1" smtClean="0">
                                <a:latin typeface="Cambria Math" panose="02040503050406030204" pitchFamily="18" charset="0"/>
                              </a:rPr>
                              <m:t>𝑦</m:t>
                            </m:r>
                          </m:e>
                        </m:bar>
                      </m:e>
                      <m:sup>
                        <m:r>
                          <a:rPr lang="en-US" sz="2000" b="0" i="1" smtClean="0">
                            <a:latin typeface="Cambria Math" panose="02040503050406030204" pitchFamily="18" charset="0"/>
                          </a:rPr>
                          <m:t>∗</m:t>
                        </m:r>
                      </m:sup>
                    </m:sSup>
                  </m:oMath>
                </a14:m>
                <a:r>
                  <a:rPr lang="en-US" sz="2000" dirty="0"/>
                  <a:t>, despite learning </a:t>
                </a:r>
                <a14:m>
                  <m:oMath xmlns:m="http://schemas.openxmlformats.org/officeDocument/2006/math">
                    <m:r>
                      <a:rPr lang="en-US" sz="2000" b="0" i="1" smtClean="0">
                        <a:latin typeface="Cambria Math" panose="02040503050406030204" pitchFamily="18" charset="0"/>
                      </a:rPr>
                      <m:t>1×1</m:t>
                    </m:r>
                  </m:oMath>
                </a14:m>
                <a:r>
                  <a:rPr lang="en-US" sz="2000" dirty="0"/>
                  <a:t> at a time</a:t>
                </a:r>
              </a:p>
            </p:txBody>
          </p:sp>
        </mc:Choice>
        <mc:Fallback xmlns="">
          <p:sp>
            <p:nvSpPr>
              <p:cNvPr id="3" name="Text Placeholder 2">
                <a:extLst>
                  <a:ext uri="{FF2B5EF4-FFF2-40B4-BE49-F238E27FC236}">
                    <a16:creationId xmlns:a16="http://schemas.microsoft.com/office/drawing/2014/main" id="{9AAFFA65-B416-FD5D-553C-7A3CEBC89432}"/>
                  </a:ext>
                </a:extLst>
              </p:cNvPr>
              <p:cNvSpPr>
                <a:spLocks noGrp="1" noRot="1" noChangeAspect="1" noMove="1" noResize="1" noEditPoints="1" noAdjustHandles="1" noChangeArrowheads="1" noChangeShapeType="1" noTextEdit="1"/>
              </p:cNvSpPr>
              <p:nvPr>
                <p:ph type="body" idx="1"/>
              </p:nvPr>
            </p:nvSpPr>
            <p:spPr>
              <a:xfrm>
                <a:off x="839788" y="2057400"/>
                <a:ext cx="3932237" cy="3811588"/>
              </a:xfrm>
              <a:blipFill>
                <a:blip r:embed="rId3"/>
                <a:stretch>
                  <a:fillRect r="-356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A76A6B5-C168-E9E4-39FD-EC10FB772868}"/>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41</a:t>
            </a:fld>
            <a:endParaRPr lang="en-US"/>
          </a:p>
        </p:txBody>
      </p:sp>
    </p:spTree>
    <p:extLst>
      <p:ext uri="{BB962C8B-B14F-4D97-AF65-F5344CB8AC3E}">
        <p14:creationId xmlns:p14="http://schemas.microsoft.com/office/powerpoint/2010/main" val="27526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EA98CF-5F8A-790C-AFE4-709B4327E3E3}"/>
              </a:ext>
            </a:extLst>
          </p:cNvPr>
          <p:cNvSpPr>
            <a:spLocks noGrp="1"/>
          </p:cNvSpPr>
          <p:nvPr>
            <p:ph type="title"/>
          </p:nvPr>
        </p:nvSpPr>
        <p:spPr>
          <a:xfrm>
            <a:off x="839788" y="457200"/>
            <a:ext cx="3932237" cy="1600200"/>
          </a:xfrm>
        </p:spPr>
        <p:txBody>
          <a:bodyPr/>
          <a:lstStyle/>
          <a:p>
            <a:r>
              <a:rPr lang="en-US" dirty="0"/>
              <a:t>RL in Fixed Resolution</a:t>
            </a:r>
          </a:p>
        </p:txBody>
      </p:sp>
      <p:pic>
        <p:nvPicPr>
          <p:cNvPr id="6" name="Picture 5">
            <a:extLst>
              <a:ext uri="{FF2B5EF4-FFF2-40B4-BE49-F238E27FC236}">
                <a16:creationId xmlns:a16="http://schemas.microsoft.com/office/drawing/2014/main" id="{27BF4118-A81C-721B-B5A9-C6A0910FD775}"/>
              </a:ext>
            </a:extLst>
          </p:cNvPr>
          <p:cNvPicPr>
            <a:picLocks noChangeAspect="1"/>
          </p:cNvPicPr>
          <p:nvPr/>
        </p:nvPicPr>
        <p:blipFill>
          <a:blip r:embed="rId2"/>
          <a:stretch>
            <a:fillRect/>
          </a:stretch>
        </p:blipFill>
        <p:spPr>
          <a:xfrm>
            <a:off x="5350949" y="987425"/>
            <a:ext cx="5836677" cy="4873625"/>
          </a:xfrm>
          <a:prstGeom prst="rect">
            <a:avLst/>
          </a:prstGeom>
          <a:noFill/>
          <a:ln>
            <a:noFill/>
          </a:ln>
        </p:spPr>
      </p:pic>
      <mc:AlternateContent xmlns:mc="http://schemas.openxmlformats.org/markup-compatibility/2006" xmlns:a14="http://schemas.microsoft.com/office/drawing/2010/main">
        <mc:Choice Requires="a14">
          <p:sp>
            <p:nvSpPr>
              <p:cNvPr id="16" name="Text Placeholder 3">
                <a:extLst>
                  <a:ext uri="{FF2B5EF4-FFF2-40B4-BE49-F238E27FC236}">
                    <a16:creationId xmlns:a16="http://schemas.microsoft.com/office/drawing/2014/main" id="{511A7341-F6EA-858F-D76C-5A9BD416208E}"/>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𝜂</m:t>
                        </m:r>
                      </m:e>
                      <m:sub>
                        <m:r>
                          <a:rPr lang="en-US" sz="2200" b="0" i="1" smtClean="0">
                            <a:latin typeface="Cambria Math" panose="02040503050406030204" pitchFamily="18" charset="0"/>
                          </a:rPr>
                          <m:t>𝑦</m:t>
                        </m:r>
                      </m:sub>
                    </m:sSub>
                    <m:r>
                      <a:rPr lang="en-US" sz="2200" b="0" i="1" smtClean="0">
                        <a:latin typeface="Cambria Math" panose="02040503050406030204" pitchFamily="18" charset="0"/>
                      </a:rPr>
                      <m:t>=20</m:t>
                    </m:r>
                  </m:oMath>
                </a14:m>
                <a:endParaRPr lang="en-US" sz="2200" b="0" dirty="0"/>
              </a:p>
              <a:p>
                <a:pPr marL="514350" indent="-285750">
                  <a:buFont typeface="Arial" panose="020B0604020202020204" pitchFamily="34" charset="0"/>
                  <a:buChar char="•"/>
                </a:pPr>
                <a14:m>
                  <m:oMath xmlns:m="http://schemas.openxmlformats.org/officeDocument/2006/math">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𝜂</m:t>
                                </m:r>
                              </m:e>
                              <m:sub>
                                <m:r>
                                  <a:rPr lang="en-US" sz="2200" b="0" i="1" smtClean="0">
                                    <a:latin typeface="Cambria Math" panose="02040503050406030204" pitchFamily="18" charset="0"/>
                                  </a:rPr>
                                  <m:t>𝑦</m:t>
                                </m:r>
                              </m:sub>
                            </m:sSub>
                            <m:r>
                              <a:rPr lang="en-US" sz="2200" b="0" i="1" smtClean="0">
                                <a:latin typeface="Cambria Math" panose="02040503050406030204" pitchFamily="18" charset="0"/>
                              </a:rPr>
                              <m:t>+1</m:t>
                            </m:r>
                          </m:e>
                        </m:d>
                      </m:e>
                      <m:sup>
                        <m:r>
                          <a:rPr lang="en-US" sz="2200" b="0" i="1" smtClean="0">
                            <a:latin typeface="Cambria Math" panose="02040503050406030204" pitchFamily="18" charset="0"/>
                          </a:rPr>
                          <m:t>2</m:t>
                        </m:r>
                      </m:sup>
                    </m:sSup>
                  </m:oMath>
                </a14:m>
                <a:r>
                  <a:rPr lang="en-US" sz="2200" dirty="0"/>
                  <a:t> collections per controller</a:t>
                </a:r>
              </a:p>
              <a:p>
                <a:pPr marL="514350" indent="-285750">
                  <a:buFont typeface="Arial" panose="020B0604020202020204" pitchFamily="34" charset="0"/>
                  <a:buChar char="•"/>
                </a:pPr>
                <a:r>
                  <a:rPr lang="en-US" sz="2200" dirty="0"/>
                  <a:t>Possible to apply previous controllers as new learned</a:t>
                </a:r>
              </a:p>
            </p:txBody>
          </p:sp>
        </mc:Choice>
        <mc:Fallback xmlns="">
          <p:sp>
            <p:nvSpPr>
              <p:cNvPr id="16" name="Text Placeholder 3">
                <a:extLst>
                  <a:ext uri="{FF2B5EF4-FFF2-40B4-BE49-F238E27FC236}">
                    <a16:creationId xmlns:a16="http://schemas.microsoft.com/office/drawing/2014/main" id="{511A7341-F6EA-858F-D76C-5A9BD416208E}"/>
                  </a:ext>
                </a:extLst>
              </p:cNvPr>
              <p:cNvSpPr>
                <a:spLocks noGrp="1" noRot="1" noChangeAspect="1" noMove="1" noResize="1" noEditPoints="1" noAdjustHandles="1" noChangeArrowheads="1" noChangeShapeType="1" noTextEdit="1"/>
              </p:cNvSpPr>
              <p:nvPr>
                <p:ph type="body" idx="1"/>
              </p:nvPr>
            </p:nvSpPr>
            <p:spPr>
              <a:xfrm>
                <a:off x="839788" y="2057400"/>
                <a:ext cx="3932237" cy="3811588"/>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7A85DA-8EF9-58C9-31D6-6978F4314016}"/>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42</a:t>
            </a:fld>
            <a:endParaRPr lang="en-US"/>
          </a:p>
        </p:txBody>
      </p:sp>
    </p:spTree>
    <p:extLst>
      <p:ext uri="{BB962C8B-B14F-4D97-AF65-F5344CB8AC3E}">
        <p14:creationId xmlns:p14="http://schemas.microsoft.com/office/powerpoint/2010/main" val="2753425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E02B80-917E-3334-452A-3DFE32A3981B}"/>
              </a:ext>
            </a:extLst>
          </p:cNvPr>
          <p:cNvPicPr>
            <a:picLocks noChangeAspect="1"/>
          </p:cNvPicPr>
          <p:nvPr/>
        </p:nvPicPr>
        <p:blipFill>
          <a:blip r:embed="rId2"/>
          <a:stretch>
            <a:fillRect/>
          </a:stretch>
        </p:blipFill>
        <p:spPr>
          <a:xfrm>
            <a:off x="3196007" y="68263"/>
            <a:ext cx="5799986" cy="6219825"/>
          </a:xfrm>
          <a:prstGeom prst="rect">
            <a:avLst/>
          </a:prstGeom>
          <a:noFill/>
          <a:ln>
            <a:noFill/>
          </a:ln>
        </p:spPr>
      </p:pic>
      <p:sp>
        <p:nvSpPr>
          <p:cNvPr id="4" name="Slide Number Placeholder 3" hidden="1">
            <a:extLst>
              <a:ext uri="{FF2B5EF4-FFF2-40B4-BE49-F238E27FC236}">
                <a16:creationId xmlns:a16="http://schemas.microsoft.com/office/drawing/2014/main" id="{40C5FCC6-254A-8EA0-0802-130A46F1775B}"/>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43</a:t>
            </a:fld>
            <a:endParaRPr lang="en-US"/>
          </a:p>
        </p:txBody>
      </p:sp>
    </p:spTree>
    <p:extLst>
      <p:ext uri="{BB962C8B-B14F-4D97-AF65-F5344CB8AC3E}">
        <p14:creationId xmlns:p14="http://schemas.microsoft.com/office/powerpoint/2010/main" val="1498610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E317-D712-F532-7EE1-A3B02B0FEE72}"/>
              </a:ext>
            </a:extLst>
          </p:cNvPr>
          <p:cNvSpPr>
            <a:spLocks noGrp="1"/>
          </p:cNvSpPr>
          <p:nvPr>
            <p:ph type="title"/>
          </p:nvPr>
        </p:nvSpPr>
        <p:spPr/>
        <p:txBody>
          <a:bodyPr/>
          <a:lstStyle/>
          <a:p>
            <a:r>
              <a:rPr lang="en-US" dirty="0"/>
              <a:t>Recommended Application</a:t>
            </a:r>
          </a:p>
        </p:txBody>
      </p:sp>
      <p:sp>
        <p:nvSpPr>
          <p:cNvPr id="3" name="Text Placeholder 2">
            <a:extLst>
              <a:ext uri="{FF2B5EF4-FFF2-40B4-BE49-F238E27FC236}">
                <a16:creationId xmlns:a16="http://schemas.microsoft.com/office/drawing/2014/main" id="{FDDCDDA0-24FC-246D-5B1B-BBF34F00F9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E572CE-83D8-4C39-21BB-6C33B27C5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74073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2D7F-7E0F-A791-D419-8985B71ADE14}"/>
              </a:ext>
            </a:extLst>
          </p:cNvPr>
          <p:cNvSpPr>
            <a:spLocks noGrp="1"/>
          </p:cNvSpPr>
          <p:nvPr>
            <p:ph type="title"/>
          </p:nvPr>
        </p:nvSpPr>
        <p:spPr/>
        <p:txBody>
          <a:bodyPr/>
          <a:lstStyle/>
          <a:p>
            <a:r>
              <a:rPr lang="en-US" dirty="0"/>
              <a:t>Optimal Application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CA27B0A-CA75-5E6A-3047-C010F537CBD2}"/>
                  </a:ext>
                </a:extLst>
              </p:cNvPr>
              <p:cNvSpPr>
                <a:spLocks noGrp="1"/>
              </p:cNvSpPr>
              <p:nvPr>
                <p:ph type="body" idx="1"/>
              </p:nvPr>
            </p:nvSpPr>
            <p:spPr/>
            <p:txBody>
              <a:bodyPr/>
              <a:lstStyle/>
              <a:p>
                <a:r>
                  <a:rPr lang="en-US" sz="3400" dirty="0"/>
                  <a:t>Learns optimal input and controller at the same time</a:t>
                </a:r>
              </a:p>
              <a:p>
                <a:pPr lvl="1"/>
                <a:r>
                  <a:rPr lang="en-US" sz="3000" dirty="0"/>
                  <a:t>Conjugate Basis </a:t>
                </a:r>
                <a14:m>
                  <m:oMath xmlns:m="http://schemas.openxmlformats.org/officeDocument/2006/math">
                    <m:r>
                      <a:rPr lang="en-US" sz="3000" b="0" i="1" smtClean="0">
                        <a:latin typeface="Cambria Math" panose="02040503050406030204" pitchFamily="18" charset="0"/>
                      </a:rPr>
                      <m:t>𝛽</m:t>
                    </m:r>
                  </m:oMath>
                </a14:m>
                <a:r>
                  <a:rPr lang="en-US" sz="3000" dirty="0"/>
                  <a:t> gives starting input</a:t>
                </a:r>
              </a:p>
              <a:p>
                <a:pPr lvl="1"/>
                <a14:m>
                  <m:oMath xmlns:m="http://schemas.openxmlformats.org/officeDocument/2006/math">
                    <m:sSub>
                      <m:sSubPr>
                        <m:ctrlPr>
                          <a:rPr lang="en-US" sz="3000" b="0" i="1" smtClean="0">
                            <a:latin typeface="Cambria Math" panose="02040503050406030204" pitchFamily="18" charset="0"/>
                            <a:ea typeface="Cambria Math" panose="02040503050406030204" pitchFamily="18" charset="0"/>
                          </a:rPr>
                        </m:ctrlPr>
                      </m:sSubPr>
                      <m:e>
                        <m:r>
                          <a:rPr lang="en-US" sz="3000" i="1" smtClean="0">
                            <a:latin typeface="Cambria Math" panose="02040503050406030204" pitchFamily="18" charset="0"/>
                            <a:ea typeface="Cambria Math" panose="02040503050406030204" pitchFamily="18" charset="0"/>
                          </a:rPr>
                          <m:t>ℒ</m:t>
                        </m:r>
                      </m:e>
                      <m:sub>
                        <m:r>
                          <a:rPr lang="en-US" sz="3000" b="0" i="1" smtClean="0">
                            <a:latin typeface="Cambria Math" panose="02040503050406030204" pitchFamily="18" charset="0"/>
                            <a:ea typeface="Cambria Math" panose="02040503050406030204" pitchFamily="18" charset="0"/>
                          </a:rPr>
                          <m:t>𝑏</m:t>
                        </m:r>
                      </m:sub>
                    </m:sSub>
                  </m:oMath>
                </a14:m>
                <a:r>
                  <a:rPr lang="en-US" sz="3000" dirty="0"/>
                  <a:t> is learned controller for deviations</a:t>
                </a:r>
              </a:p>
              <a:p>
                <a:pPr lvl="1"/>
                <a:r>
                  <a:rPr lang="en-US" sz="3000" dirty="0"/>
                  <a:t>Iterative approach allows for stopping once minimized</a:t>
                </a:r>
              </a:p>
            </p:txBody>
          </p:sp>
        </mc:Choice>
        <mc:Fallback xmlns="">
          <p:sp>
            <p:nvSpPr>
              <p:cNvPr id="3" name="Text Placeholder 2">
                <a:extLst>
                  <a:ext uri="{FF2B5EF4-FFF2-40B4-BE49-F238E27FC236}">
                    <a16:creationId xmlns:a16="http://schemas.microsoft.com/office/drawing/2014/main" id="{BCA27B0A-CA75-5E6A-3047-C010F537CBD2}"/>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743A8B6-9622-4992-C3FF-1D59003D0F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2715748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9D20-6D13-37A2-8309-49613F8A7853}"/>
              </a:ext>
            </a:extLst>
          </p:cNvPr>
          <p:cNvSpPr>
            <a:spLocks noGrp="1"/>
          </p:cNvSpPr>
          <p:nvPr>
            <p:ph type="title"/>
          </p:nvPr>
        </p:nvSpPr>
        <p:spPr/>
        <p:txBody>
          <a:bodyPr/>
          <a:lstStyle/>
          <a:p>
            <a:r>
              <a:rPr lang="en-US" dirty="0"/>
              <a:t>Choose Dimensions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F832376-2122-1A37-A662-DA25BC269EE6}"/>
                  </a:ext>
                </a:extLst>
              </p:cNvPr>
              <p:cNvSpPr>
                <a:spLocks noGrp="1"/>
              </p:cNvSpPr>
              <p:nvPr>
                <p:ph type="body" idx="1"/>
              </p:nvPr>
            </p:nvSpPr>
            <p:spPr/>
            <p:txBody>
              <a:bodyPr/>
              <a:lstStyle/>
              <a:p>
                <a:r>
                  <a:rPr lang="en-US" sz="3400" dirty="0"/>
                  <a:t>Select </a:t>
                </a:r>
                <a14:m>
                  <m:oMath xmlns:m="http://schemas.openxmlformats.org/officeDocument/2006/math">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𝜂</m:t>
                        </m:r>
                      </m:e>
                      <m:sub>
                        <m:r>
                          <a:rPr lang="en-US" sz="3400" b="0" i="1" smtClean="0">
                            <a:latin typeface="Cambria Math" panose="02040503050406030204" pitchFamily="18" charset="0"/>
                          </a:rPr>
                          <m:t>𝑦</m:t>
                        </m:r>
                      </m:sub>
                    </m:sSub>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𝜂</m:t>
                        </m:r>
                      </m:e>
                      <m:sub>
                        <m:r>
                          <a:rPr lang="en-US" sz="3400" b="0" i="1" smtClean="0">
                            <a:latin typeface="Cambria Math" panose="02040503050406030204" pitchFamily="18" charset="0"/>
                          </a:rPr>
                          <m:t>𝑢</m:t>
                        </m:r>
                      </m:sub>
                    </m:sSub>
                  </m:oMath>
                </a14:m>
                <a:r>
                  <a:rPr lang="en-US" sz="3400" dirty="0"/>
                  <a:t>, know each controller updates in </a:t>
                </a:r>
                <a14:m>
                  <m:oMath xmlns:m="http://schemas.openxmlformats.org/officeDocument/2006/math">
                    <m:sSup>
                      <m:sSupPr>
                        <m:ctrlPr>
                          <a:rPr lang="en-US" sz="3400" b="0" i="1" smtClean="0">
                            <a:latin typeface="Cambria Math" panose="02040503050406030204" pitchFamily="18" charset="0"/>
                          </a:rPr>
                        </m:ctrlPr>
                      </m:sSupPr>
                      <m:e>
                        <m:d>
                          <m:dPr>
                            <m:ctrlPr>
                              <a:rPr lang="en-US" sz="3400" b="0" i="1" smtClean="0">
                                <a:latin typeface="Cambria Math" panose="02040503050406030204" pitchFamily="18" charset="0"/>
                              </a:rPr>
                            </m:ctrlPr>
                          </m:dPr>
                          <m:e>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𝜂</m:t>
                                </m:r>
                              </m:e>
                              <m:sub>
                                <m:r>
                                  <a:rPr lang="en-US" sz="3400" b="0" i="1" smtClean="0">
                                    <a:latin typeface="Cambria Math" panose="02040503050406030204" pitchFamily="18" charset="0"/>
                                  </a:rPr>
                                  <m:t>𝑦</m:t>
                                </m:r>
                              </m:sub>
                            </m:sSub>
                            <m:r>
                              <a:rPr lang="en-US" sz="3400" b="0" i="1" smtClean="0">
                                <a:latin typeface="Cambria Math" panose="02040503050406030204" pitchFamily="18" charset="0"/>
                              </a:rPr>
                              <m:t>+1</m:t>
                            </m:r>
                          </m:e>
                        </m:d>
                      </m:e>
                      <m:sup>
                        <m:r>
                          <a:rPr lang="en-US" sz="3400" b="0" i="1" smtClean="0">
                            <a:latin typeface="Cambria Math" panose="02040503050406030204" pitchFamily="18" charset="0"/>
                          </a:rPr>
                          <m:t>2</m:t>
                        </m:r>
                      </m:sup>
                    </m:sSup>
                  </m:oMath>
                </a14:m>
                <a:r>
                  <a:rPr lang="en-US" sz="3400" dirty="0"/>
                  <a:t> trials</a:t>
                </a:r>
              </a:p>
              <a:p>
                <a:pPr lvl="1"/>
                <a:r>
                  <a:rPr lang="en-US" sz="3000" dirty="0"/>
                  <a:t>If after attempting </a:t>
                </a: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𝜂</m:t>
                        </m:r>
                      </m:e>
                      <m:sub>
                        <m:r>
                          <a:rPr lang="en-US" sz="3000" b="0" i="1" smtClean="0">
                            <a:latin typeface="Cambria Math" panose="02040503050406030204" pitchFamily="18" charset="0"/>
                          </a:rPr>
                          <m:t>𝑦</m:t>
                        </m:r>
                      </m:sub>
                    </m:sSub>
                  </m:oMath>
                </a14:m>
                <a:r>
                  <a:rPr lang="en-US" sz="3000" dirty="0"/>
                  <a:t> basis functions and fail to capture </a:t>
                </a:r>
                <a14:m>
                  <m:oMath xmlns:m="http://schemas.openxmlformats.org/officeDocument/2006/math">
                    <m:sSup>
                      <m:sSupPr>
                        <m:ctrlPr>
                          <a:rPr lang="en-US" sz="3000" i="1" smtClean="0">
                            <a:latin typeface="Cambria Math" panose="02040503050406030204" pitchFamily="18" charset="0"/>
                          </a:rPr>
                        </m:ctrlPr>
                      </m:sSupPr>
                      <m:e>
                        <m:bar>
                          <m:barPr>
                            <m:ctrlPr>
                              <a:rPr lang="en-US" sz="3000" i="1" smtClean="0">
                                <a:latin typeface="Cambria Math" panose="02040503050406030204" pitchFamily="18" charset="0"/>
                              </a:rPr>
                            </m:ctrlPr>
                          </m:barPr>
                          <m:e>
                            <m:r>
                              <a:rPr lang="en-US" sz="3000" b="0" i="1" smtClean="0">
                                <a:latin typeface="Cambria Math" panose="02040503050406030204" pitchFamily="18" charset="0"/>
                              </a:rPr>
                              <m:t>𝑢</m:t>
                            </m:r>
                          </m:e>
                        </m:bar>
                      </m:e>
                      <m:sup>
                        <m:r>
                          <a:rPr lang="en-US" sz="3000" b="0" i="1" smtClean="0">
                            <a:latin typeface="Cambria Math" panose="02040503050406030204" pitchFamily="18" charset="0"/>
                          </a:rPr>
                          <m:t>∗</m:t>
                        </m:r>
                      </m:sup>
                    </m:sSup>
                  </m:oMath>
                </a14:m>
                <a:r>
                  <a:rPr lang="en-US" sz="3000" dirty="0"/>
                  <a:t>, collapse learned</a:t>
                </a:r>
              </a:p>
              <a:p>
                <a:pPr lvl="1"/>
                <a:r>
                  <a:rPr lang="en-US" sz="3000" dirty="0"/>
                  <a:t>Keep </a:t>
                </a:r>
                <a14:m>
                  <m:oMath xmlns:m="http://schemas.openxmlformats.org/officeDocument/2006/math">
                    <m:sSub>
                      <m:sSubPr>
                        <m:ctrlPr>
                          <a:rPr lang="en-US" sz="3000" b="0" i="1" smtClean="0">
                            <a:latin typeface="Cambria Math" panose="02040503050406030204" pitchFamily="18" charset="0"/>
                          </a:rPr>
                        </m:ctrlPr>
                      </m:sSubPr>
                      <m:e>
                        <m:r>
                          <m:rPr>
                            <m:sty m:val="p"/>
                          </m:rPr>
                          <a:rPr lang="en-US" sz="3000" b="0" i="0" smtClean="0">
                            <a:latin typeface="Cambria Math" panose="02040503050406030204" pitchFamily="18" charset="0"/>
                          </a:rPr>
                          <m:t>Φ</m:t>
                        </m:r>
                      </m:e>
                      <m:sub>
                        <m:r>
                          <a:rPr lang="en-US" sz="3000" b="0" i="1" smtClean="0">
                            <a:latin typeface="Cambria Math" panose="02040503050406030204" pitchFamily="18" charset="0"/>
                          </a:rPr>
                          <m:t>𝑦</m:t>
                        </m:r>
                      </m:sub>
                    </m:sSub>
                  </m:oMath>
                </a14:m>
                <a:r>
                  <a:rPr lang="en-US" sz="3000" dirty="0"/>
                  <a:t> fixed by properly combining already learning </a:t>
                </a:r>
                <a14:m>
                  <m:oMath xmlns:m="http://schemas.openxmlformats.org/officeDocument/2006/math">
                    <m:r>
                      <a:rPr lang="en-US" sz="3000" b="0" i="1" smtClean="0">
                        <a:latin typeface="Cambria Math" panose="02040503050406030204" pitchFamily="18" charset="0"/>
                      </a:rPr>
                      <m:t>𝜙</m:t>
                    </m:r>
                  </m:oMath>
                </a14:m>
                <a:r>
                  <a:rPr lang="en-US" sz="3000" dirty="0"/>
                  <a:t>s and </a:t>
                </a: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𝐹</m:t>
                        </m:r>
                      </m:e>
                      <m:sub>
                        <m:r>
                          <a:rPr lang="en-US" sz="3000" b="0" i="1" smtClean="0">
                            <a:latin typeface="Cambria Math" panose="02040503050406030204" pitchFamily="18" charset="0"/>
                          </a:rPr>
                          <m:t>𝜙</m:t>
                        </m:r>
                      </m:sub>
                    </m:sSub>
                  </m:oMath>
                </a14:m>
                <a:r>
                  <a:rPr lang="en-US" sz="3000" dirty="0"/>
                  <a:t>’s</a:t>
                </a:r>
              </a:p>
            </p:txBody>
          </p:sp>
        </mc:Choice>
        <mc:Fallback xmlns="">
          <p:sp>
            <p:nvSpPr>
              <p:cNvPr id="3" name="Text Placeholder 2">
                <a:extLst>
                  <a:ext uri="{FF2B5EF4-FFF2-40B4-BE49-F238E27FC236}">
                    <a16:creationId xmlns:a16="http://schemas.microsoft.com/office/drawing/2014/main" id="{3F832376-2122-1A37-A662-DA25BC269EE6}"/>
                  </a:ext>
                </a:extLst>
              </p:cNvPr>
              <p:cNvSpPr>
                <a:spLocks noGrp="1" noRot="1" noChangeAspect="1" noMove="1" noResize="1" noEditPoints="1" noAdjustHandles="1" noChangeArrowheads="1" noChangeShapeType="1" noTextEdit="1"/>
              </p:cNvSpPr>
              <p:nvPr>
                <p:ph type="body" idx="1"/>
              </p:nvPr>
            </p:nvSpPr>
            <p:spPr>
              <a:blipFill>
                <a:blip r:embed="rId2"/>
                <a:stretch>
                  <a:fillRect l="-638" t="-140" r="-4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743F1B-AED9-38F5-7C2D-D99E18DEFF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610097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3110-F078-8858-8C8F-476BD00DB8A3}"/>
              </a:ext>
            </a:extLst>
          </p:cNvPr>
          <p:cNvSpPr>
            <a:spLocks noGrp="1"/>
          </p:cNvSpPr>
          <p:nvPr>
            <p:ph type="title"/>
          </p:nvPr>
        </p:nvSpPr>
        <p:spPr/>
        <p:txBody>
          <a:bodyPr/>
          <a:lstStyle/>
          <a:p>
            <a:r>
              <a:rPr lang="en-US" dirty="0"/>
              <a:t>Future Recommendations</a:t>
            </a:r>
          </a:p>
        </p:txBody>
      </p:sp>
      <p:sp>
        <p:nvSpPr>
          <p:cNvPr id="3" name="Text Placeholder 2">
            <a:extLst>
              <a:ext uri="{FF2B5EF4-FFF2-40B4-BE49-F238E27FC236}">
                <a16:creationId xmlns:a16="http://schemas.microsoft.com/office/drawing/2014/main" id="{8DE20863-3A76-6F44-7DD7-09CC212362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79B79B-A0B2-88A3-3D70-0D7081B5A8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11699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87E2-30A6-D8F0-B862-1880222C9B94}"/>
              </a:ext>
            </a:extLst>
          </p:cNvPr>
          <p:cNvSpPr>
            <a:spLocks noGrp="1"/>
          </p:cNvSpPr>
          <p:nvPr>
            <p:ph type="title"/>
          </p:nvPr>
        </p:nvSpPr>
        <p:spPr/>
        <p:txBody>
          <a:bodyPr/>
          <a:lstStyle/>
          <a:p>
            <a:r>
              <a:rPr lang="en-US" dirty="0"/>
              <a:t>Numerical Conditioning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B2410D4-5FAC-BD20-92B1-C8556C6C28BC}"/>
                  </a:ext>
                </a:extLst>
              </p:cNvPr>
              <p:cNvSpPr>
                <a:spLocks noGrp="1"/>
              </p:cNvSpPr>
              <p:nvPr>
                <p:ph type="body" idx="1"/>
              </p:nvPr>
            </p:nvSpPr>
            <p:spPr/>
            <p:txBody>
              <a:bodyPr/>
              <a:lstStyle/>
              <a:p>
                <a:r>
                  <a:rPr lang="en-US" sz="3400" dirty="0"/>
                  <a:t>Reduce </a:t>
                </a:r>
                <a14:m>
                  <m:oMath xmlns:m="http://schemas.openxmlformats.org/officeDocument/2006/math">
                    <m:r>
                      <a:rPr lang="en-US" sz="3400" b="0" i="1" smtClean="0">
                        <a:latin typeface="Cambria Math" panose="02040503050406030204" pitchFamily="18" charset="0"/>
                      </a:rPr>
                      <m:t>𝑅</m:t>
                    </m:r>
                  </m:oMath>
                </a14:m>
                <a:r>
                  <a:rPr lang="en-US" sz="3400" dirty="0"/>
                  <a:t> without increasing </a:t>
                </a:r>
                <a14:m>
                  <m:oMath xmlns:m="http://schemas.openxmlformats.org/officeDocument/2006/math">
                    <m:r>
                      <a:rPr lang="en-US" sz="3400" b="0" i="1" smtClean="0">
                        <a:latin typeface="Cambria Math" panose="02040503050406030204" pitchFamily="18" charset="0"/>
                      </a:rPr>
                      <m:t>𝑣</m:t>
                    </m:r>
                    <m:r>
                      <a:rPr lang="en-US" sz="3400" b="0" i="1" smtClean="0">
                        <a:latin typeface="Cambria Math" panose="02040503050406030204" pitchFamily="18" charset="0"/>
                      </a:rPr>
                      <m:t>(</m:t>
                    </m:r>
                    <m:r>
                      <a:rPr lang="en-US" sz="3400" b="0" i="1" smtClean="0">
                        <a:latin typeface="Cambria Math" panose="02040503050406030204" pitchFamily="18" charset="0"/>
                      </a:rPr>
                      <m:t>𝑘</m:t>
                    </m:r>
                    <m:r>
                      <a:rPr lang="en-US" sz="3400" b="0" i="1" smtClean="0">
                        <a:latin typeface="Cambria Math" panose="02040503050406030204" pitchFamily="18" charset="0"/>
                      </a:rPr>
                      <m:t>)</m:t>
                    </m:r>
                  </m:oMath>
                </a14:m>
                <a:endParaRPr lang="en-US" sz="3400" dirty="0"/>
              </a:p>
              <a:p>
                <a:r>
                  <a:rPr lang="en-US" sz="3400" dirty="0"/>
                  <a:t>Scaling of </a:t>
                </a:r>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𝑦</m:t>
                        </m:r>
                      </m:sub>
                    </m:sSub>
                  </m:oMath>
                </a14:m>
                <a:r>
                  <a:rPr lang="en-US" sz="3400" dirty="0"/>
                  <a:t> and </a:t>
                </a:r>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𝑢</m:t>
                        </m:r>
                      </m:sub>
                    </m:sSub>
                  </m:oMath>
                </a14:m>
                <a:endParaRPr lang="en-US" sz="3400" b="0" dirty="0"/>
              </a:p>
              <a:p>
                <a:r>
                  <a:rPr lang="en-US" sz="3400" dirty="0"/>
                  <a:t>Dynamic </a:t>
                </a:r>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𝑦</m:t>
                        </m:r>
                      </m:sub>
                    </m:sSub>
                  </m:oMath>
                </a14:m>
                <a:r>
                  <a:rPr lang="en-US" sz="3400" dirty="0"/>
                  <a:t> with conjugate basis</a:t>
                </a:r>
              </a:p>
            </p:txBody>
          </p:sp>
        </mc:Choice>
        <mc:Fallback>
          <p:sp>
            <p:nvSpPr>
              <p:cNvPr id="3" name="Text Placeholder 2">
                <a:extLst>
                  <a:ext uri="{FF2B5EF4-FFF2-40B4-BE49-F238E27FC236}">
                    <a16:creationId xmlns:a16="http://schemas.microsoft.com/office/drawing/2014/main" id="{BB2410D4-5FAC-BD20-92B1-C8556C6C28BC}"/>
                  </a:ext>
                </a:extLst>
              </p:cNvPr>
              <p:cNvSpPr>
                <a:spLocks noGrp="1" noRot="1" noChangeAspect="1" noMove="1" noResize="1" noEditPoints="1" noAdjustHandles="1" noChangeArrowheads="1" noChangeShapeType="1" noTextEdit="1"/>
              </p:cNvSpPr>
              <p:nvPr>
                <p:ph type="body" idx="1"/>
              </p:nvPr>
            </p:nvSpPr>
            <p:spPr>
              <a:blipFill>
                <a:blip r:embed="rId2"/>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339946-7F21-2297-D72D-C3A45CD015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38768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3A023-CE73-FB6B-B84A-4B0A6831C990}"/>
              </a:ext>
            </a:extLst>
          </p:cNvPr>
          <p:cNvSpPr>
            <a:spLocks noGrp="1"/>
          </p:cNvSpPr>
          <p:nvPr>
            <p:ph type="title"/>
          </p:nvPr>
        </p:nvSpPr>
        <p:spPr>
          <a:xfrm>
            <a:off x="838200" y="1945538"/>
            <a:ext cx="10515600" cy="2966924"/>
          </a:xfrm>
        </p:spPr>
        <p:txBody>
          <a:bodyPr/>
          <a:lstStyle/>
          <a:p>
            <a:pPr algn="ctr"/>
            <a:r>
              <a:rPr lang="en-US" sz="8600" dirty="0"/>
              <a:t>Thank you!</a:t>
            </a:r>
          </a:p>
        </p:txBody>
      </p:sp>
      <p:sp>
        <p:nvSpPr>
          <p:cNvPr id="2" name="Slide Number Placeholder 1">
            <a:extLst>
              <a:ext uri="{FF2B5EF4-FFF2-40B4-BE49-F238E27FC236}">
                <a16:creationId xmlns:a16="http://schemas.microsoft.com/office/drawing/2014/main" id="{5CB79E70-3834-D4DA-3906-22E292C431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318390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A158F-4439-286A-A71E-667B9B314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927BE-0842-C23D-F51B-479B289D8E59}"/>
              </a:ext>
            </a:extLst>
          </p:cNvPr>
          <p:cNvSpPr>
            <a:spLocks noGrp="1"/>
          </p:cNvSpPr>
          <p:nvPr>
            <p:ph type="title"/>
          </p:nvPr>
        </p:nvSpPr>
        <p:spPr/>
        <p:txBody>
          <a:bodyPr/>
          <a:lstStyle/>
          <a:p>
            <a:r>
              <a:rPr lang="en-US" dirty="0"/>
              <a:t>Reinforcement Learning (RL)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C2B43BDB-1E10-0B57-3755-966480E51441}"/>
                  </a:ext>
                </a:extLst>
              </p:cNvPr>
              <p:cNvSpPr>
                <a:spLocks noGrp="1"/>
              </p:cNvSpPr>
              <p:nvPr>
                <p:ph type="body" idx="1"/>
              </p:nvPr>
            </p:nvSpPr>
            <p:spPr/>
            <p:txBody>
              <a:bodyPr/>
              <a:lstStyle/>
              <a:p>
                <a:r>
                  <a:rPr lang="en-US" sz="3400" dirty="0"/>
                  <a:t>Use input-output data to extract controller</a:t>
                </a:r>
              </a:p>
              <a:p>
                <a:pPr lvl="1"/>
                <a:r>
                  <a:rPr lang="en-US" sz="3000" dirty="0"/>
                  <a:t>Optimal for specified cost matrices </a:t>
                </a:r>
                <a14:m>
                  <m:oMath xmlns:m="http://schemas.openxmlformats.org/officeDocument/2006/math">
                    <m:r>
                      <a:rPr lang="en-US" sz="3000" b="0" i="1" smtClean="0">
                        <a:latin typeface="Cambria Math" panose="02040503050406030204" pitchFamily="18" charset="0"/>
                      </a:rPr>
                      <m:t>𝑄</m:t>
                    </m:r>
                  </m:oMath>
                </a14:m>
                <a:r>
                  <a:rPr lang="en-US" sz="3000" dirty="0"/>
                  <a:t> and </a:t>
                </a:r>
                <a14:m>
                  <m:oMath xmlns:m="http://schemas.openxmlformats.org/officeDocument/2006/math">
                    <m:r>
                      <a:rPr lang="en-US" sz="3000" b="0" i="1" smtClean="0">
                        <a:latin typeface="Cambria Math" panose="02040503050406030204" pitchFamily="18" charset="0"/>
                      </a:rPr>
                      <m:t>𝑅</m:t>
                    </m:r>
                  </m:oMath>
                </a14:m>
                <a:endParaRPr lang="en-US" sz="3400" dirty="0"/>
              </a:p>
              <a:p>
                <a:pPr lvl="1"/>
                <a:r>
                  <a:rPr lang="en-US" sz="3000" dirty="0"/>
                  <a:t>Explore the system with </a:t>
                </a:r>
                <a14:m>
                  <m:oMath xmlns:m="http://schemas.openxmlformats.org/officeDocument/2006/math">
                    <m:r>
                      <a:rPr lang="en-US" sz="3000" b="0" i="1" smtClean="0">
                        <a:latin typeface="Cambria Math" panose="02040503050406030204" pitchFamily="18" charset="0"/>
                      </a:rPr>
                      <m:t>𝑣</m:t>
                    </m:r>
                    <m:r>
                      <a:rPr lang="en-US" sz="3000" b="0" i="1" smtClean="0">
                        <a:latin typeface="Cambria Math" panose="02040503050406030204" pitchFamily="18" charset="0"/>
                      </a:rPr>
                      <m:t>(</m:t>
                    </m:r>
                    <m:r>
                      <a:rPr lang="en-US" sz="3000" b="0" i="1" smtClean="0">
                        <a:latin typeface="Cambria Math" panose="02040503050406030204" pitchFamily="18" charset="0"/>
                      </a:rPr>
                      <m:t>𝑘</m:t>
                    </m:r>
                    <m:r>
                      <a:rPr lang="en-US" sz="3000" b="0" i="1" smtClean="0">
                        <a:latin typeface="Cambria Math" panose="02040503050406030204" pitchFamily="18" charset="0"/>
                      </a:rPr>
                      <m:t>)</m:t>
                    </m:r>
                  </m:oMath>
                </a14:m>
                <a:endParaRPr lang="en-US" sz="3000" dirty="0"/>
              </a:p>
            </p:txBody>
          </p:sp>
        </mc:Choice>
        <mc:Fallback>
          <p:sp>
            <p:nvSpPr>
              <p:cNvPr id="5" name="Text Placeholder 4">
                <a:extLst>
                  <a:ext uri="{FF2B5EF4-FFF2-40B4-BE49-F238E27FC236}">
                    <a16:creationId xmlns:a16="http://schemas.microsoft.com/office/drawing/2014/main" id="{C2B43BDB-1E10-0B57-3755-966480E51441}"/>
                  </a:ext>
                </a:extLst>
              </p:cNvPr>
              <p:cNvSpPr>
                <a:spLocks noGrp="1" noRot="1" noChangeAspect="1" noMove="1" noResize="1" noEditPoints="1" noAdjustHandles="1" noChangeArrowheads="1" noChangeShapeType="1" noTextEdit="1"/>
              </p:cNvSpPr>
              <p:nvPr>
                <p:ph type="body" idx="1"/>
              </p:nvPr>
            </p:nvSpPr>
            <p:spPr>
              <a:blipFill>
                <a:blip r:embed="rId3"/>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97225B-74D9-DC5B-664F-A83AF7E4D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886701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a:t>Basic Slide</a:t>
            </a:r>
            <a:endParaRPr/>
          </a:p>
        </p:txBody>
      </p:sp>
      <p:sp>
        <p:nvSpPr>
          <p:cNvPr id="107" name="Google Shape;10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Talking Points</a:t>
            </a:r>
            <a:endParaRPr/>
          </a:p>
        </p:txBody>
      </p:sp>
      <p:sp>
        <p:nvSpPr>
          <p:cNvPr id="108" name="Google Shape;108;p15"/>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Arial"/>
              <a:buNone/>
            </a:pPr>
            <a:r>
              <a:rPr lang="en-US"/>
              <a:t>Section Header Slide</a:t>
            </a:r>
            <a:endParaRPr/>
          </a:p>
        </p:txBody>
      </p:sp>
      <p:sp>
        <p:nvSpPr>
          <p:cNvPr id="114" name="Google Shape;11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24141"/>
              </a:buClr>
              <a:buSzPts val="2400"/>
              <a:buNone/>
            </a:pPr>
            <a:r>
              <a:rPr lang="en-US"/>
              <a:t>Section Subtitle</a:t>
            </a:r>
            <a:endParaRPr/>
          </a:p>
        </p:txBody>
      </p:sp>
      <p:sp>
        <p:nvSpPr>
          <p:cNvPr id="115" name="Google Shape;115;p16"/>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a:t>Two Column Slide</a:t>
            </a:r>
            <a:endParaRPr/>
          </a:p>
        </p:txBody>
      </p:sp>
      <p:sp>
        <p:nvSpPr>
          <p:cNvPr id="121" name="Google Shape;12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Left Column</a:t>
            </a:r>
            <a:endParaRPr/>
          </a:p>
        </p:txBody>
      </p:sp>
      <p:sp>
        <p:nvSpPr>
          <p:cNvPr id="122" name="Google Shape;12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Right Column</a:t>
            </a:r>
            <a:endParaRPr/>
          </a:p>
        </p:txBody>
      </p:sp>
      <p:sp>
        <p:nvSpPr>
          <p:cNvPr id="123" name="Google Shape;123;p17"/>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a:t>Comparison Slide</a:t>
            </a:r>
            <a:endParaRPr/>
          </a:p>
        </p:txBody>
      </p:sp>
      <p:sp>
        <p:nvSpPr>
          <p:cNvPr id="129" name="Google Shape;129;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None/>
            </a:pPr>
            <a:r>
              <a:rPr lang="en-US"/>
              <a:t>Content A Title</a:t>
            </a:r>
            <a:endParaRPr/>
          </a:p>
        </p:txBody>
      </p:sp>
      <p:sp>
        <p:nvSpPr>
          <p:cNvPr id="130" name="Google Shape;130;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sp>
        <p:nvSpPr>
          <p:cNvPr id="131" name="Google Shape;131;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None/>
            </a:pPr>
            <a:r>
              <a:rPr lang="en-US"/>
              <a:t>Content B Title</a:t>
            </a:r>
            <a:endParaRPr/>
          </a:p>
        </p:txBody>
      </p:sp>
      <p:sp>
        <p:nvSpPr>
          <p:cNvPr id="132" name="Google Shape;132;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sp>
        <p:nvSpPr>
          <p:cNvPr id="133" name="Google Shape;133;p18"/>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a:t>Title Only Slide</a:t>
            </a:r>
            <a:endParaRPr/>
          </a:p>
        </p:txBody>
      </p:sp>
      <p:sp>
        <p:nvSpPr>
          <p:cNvPr id="139" name="Google Shape;139;p19"/>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0"/>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Arial"/>
              <a:buNone/>
            </a:pPr>
            <a:r>
              <a:rPr lang="en-US"/>
              <a:t>Content w/ Caption Slide</a:t>
            </a:r>
            <a:endParaRPr/>
          </a:p>
        </p:txBody>
      </p:sp>
      <p:sp>
        <p:nvSpPr>
          <p:cNvPr id="150" name="Google Shape;15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p>
            <a:pPr marL="228600" lvl="0" indent="-25400" algn="l" rtl="0">
              <a:lnSpc>
                <a:spcPct val="90000"/>
              </a:lnSpc>
              <a:spcBef>
                <a:spcPts val="0"/>
              </a:spcBef>
              <a:spcAft>
                <a:spcPts val="0"/>
              </a:spcAft>
              <a:buClr>
                <a:schemeClr val="dk1"/>
              </a:buClr>
              <a:buSzPts val="3200"/>
              <a:buNone/>
            </a:pPr>
            <a:endParaRPr/>
          </a:p>
        </p:txBody>
      </p:sp>
      <p:sp>
        <p:nvSpPr>
          <p:cNvPr id="151" name="Google Shape;15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a:t>Content caption text.</a:t>
            </a:r>
            <a:endParaRPr/>
          </a:p>
        </p:txBody>
      </p:sp>
      <p:sp>
        <p:nvSpPr>
          <p:cNvPr id="152" name="Google Shape;152;p21"/>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Arial"/>
              <a:buNone/>
            </a:pPr>
            <a:r>
              <a:rPr lang="en-US"/>
              <a:t>Picture w/ Caption Slide</a:t>
            </a:r>
            <a:endParaRPr/>
          </a:p>
        </p:txBody>
      </p:sp>
      <p:sp>
        <p:nvSpPr>
          <p:cNvPr id="158" name="Google Shape;158;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59" name="Google Shape;159;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a:t>Picture caption text.</a:t>
            </a:r>
            <a:endParaRPr/>
          </a:p>
        </p:txBody>
      </p:sp>
      <p:sp>
        <p:nvSpPr>
          <p:cNvPr id="160" name="Google Shape;160;p22"/>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165" name="Google Shape;165;p23"/>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000"/>
              <a:buFont typeface="Arial"/>
              <a:buNone/>
            </a:pPr>
            <a:r>
              <a:rPr lang="en-US"/>
              <a:t>Title Slide</a:t>
            </a:r>
            <a:endParaRPr/>
          </a:p>
        </p:txBody>
      </p:sp>
      <p:sp>
        <p:nvSpPr>
          <p:cNvPr id="171" name="Google Shape;171;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400"/>
              <a:buNone/>
            </a:pPr>
            <a:r>
              <a:rPr lang="en-US"/>
              <a:t>(Dark Option)</a:t>
            </a:r>
            <a:endParaRPr/>
          </a:p>
          <a:p>
            <a:pPr marL="0" lvl="0" indent="0" algn="ctr" rtl="0">
              <a:lnSpc>
                <a:spcPct val="90000"/>
              </a:lnSpc>
              <a:spcBef>
                <a:spcPts val="1000"/>
              </a:spcBef>
              <a:spcAft>
                <a:spcPts val="0"/>
              </a:spcAft>
              <a:buClr>
                <a:schemeClr val="lt1"/>
              </a:buClr>
              <a:buSzPts val="2400"/>
              <a:buNone/>
            </a:pPr>
            <a:endParaRPr/>
          </a:p>
        </p:txBody>
      </p:sp>
      <p:sp>
        <p:nvSpPr>
          <p:cNvPr id="172" name="Google Shape;172;p24"/>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B50D2E82-19F4-DFC3-FCCC-FC4F3B431BBF}"/>
                  </a:ext>
                </a:extLst>
              </p:cNvPr>
              <p:cNvSpPr txBox="1">
                <a:spLocks/>
              </p:cNvSpPr>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eaLnBrk="1" hangingPunct="1">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eaLnBrk="1" hangingPunct="1">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514350" indent="-285750">
                  <a:buFont typeface="Arial" panose="020B0604020202020204" pitchFamily="34" charset="0"/>
                  <a:buChar char="•"/>
                </a:pP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m:t>
                        </m:r>
                        <m:r>
                          <a:rPr lang="en-US" sz="2400" b="0" i="1" smtClean="0">
                            <a:latin typeface="Cambria Math" panose="02040503050406030204" pitchFamily="18" charset="0"/>
                          </a:rPr>
                          <m:t>4</m:t>
                        </m:r>
                        <m:r>
                          <a:rPr lang="en-US" sz="2400" i="1" smtClean="0">
                            <a:latin typeface="Cambria Math" panose="02040503050406030204" pitchFamily="18" charset="0"/>
                          </a:rPr>
                          <m:t>+</m:t>
                        </m:r>
                        <m:r>
                          <a:rPr lang="en-US" sz="2400" b="0" i="1" smtClean="0">
                            <a:latin typeface="Cambria Math" panose="02040503050406030204" pitchFamily="18" charset="0"/>
                          </a:rPr>
                          <m:t>2</m:t>
                        </m:r>
                        <m:r>
                          <a:rPr lang="en-US" sz="2400" i="1" smtClean="0">
                            <a:latin typeface="Cambria Math" panose="02040503050406030204" pitchFamily="18" charset="0"/>
                          </a:rPr>
                          <m:t>)</m:t>
                        </m:r>
                      </m:e>
                      <m:sup>
                        <m:r>
                          <a:rPr lang="en-US" sz="2400" i="1" smtClean="0">
                            <a:latin typeface="Cambria Math" panose="02040503050406030204" pitchFamily="18" charset="0"/>
                          </a:rPr>
                          <m:t>2</m:t>
                        </m:r>
                      </m:sup>
                    </m:sSup>
                  </m:oMath>
                </a14:m>
                <a:r>
                  <a:rPr lang="en-US" sz="2400" dirty="0"/>
                  <a:t> collections per controller</a:t>
                </a:r>
              </a:p>
            </p:txBody>
          </p:sp>
        </mc:Choice>
        <mc:Fallback xmlns="">
          <p:sp>
            <p:nvSpPr>
              <p:cNvPr id="3" name="Text Placeholder 3">
                <a:extLst>
                  <a:ext uri="{FF2B5EF4-FFF2-40B4-BE49-F238E27FC236}">
                    <a16:creationId xmlns:a16="http://schemas.microsoft.com/office/drawing/2014/main" id="{B50D2E82-19F4-DFC3-FCCC-FC4F3B431BBF}"/>
                  </a:ext>
                </a:extLst>
              </p:cNvPr>
              <p:cNvSpPr txBox="1">
                <a:spLocks noRot="1" noChangeAspect="1" noMove="1" noResize="1" noEditPoints="1" noAdjustHandles="1" noChangeArrowheads="1" noChangeShapeType="1" noTextEdit="1"/>
              </p:cNvSpPr>
              <p:nvPr/>
            </p:nvSpPr>
            <p:spPr>
              <a:xfrm>
                <a:off x="839788" y="2057400"/>
                <a:ext cx="3932237" cy="3811588"/>
              </a:xfrm>
              <a:prstGeom prst="rect">
                <a:avLst/>
              </a:prstGeom>
              <a:blipFill>
                <a:blip r:embed="rId2"/>
                <a:stretch>
                  <a:fillRect r="-186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 Placeholder 3">
                <a:extLst>
                  <a:ext uri="{FF2B5EF4-FFF2-40B4-BE49-F238E27FC236}">
                    <a16:creationId xmlns:a16="http://schemas.microsoft.com/office/drawing/2014/main" id="{32523745-8B37-2A08-E2E0-F11771AF7341}"/>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a14:m>
                <a:r>
                  <a:rPr lang="en-US" sz="2400" dirty="0"/>
                  <a:t> collections per controller</a:t>
                </a:r>
              </a:p>
              <a:p>
                <a:pPr marL="514350" indent="-285750">
                  <a:buFont typeface="Arial" panose="020B0604020202020204" pitchFamily="34" charset="0"/>
                  <a:buChar char="•"/>
                </a:pPr>
                <a:r>
                  <a:rPr lang="en-US" sz="2400" dirty="0"/>
                  <a:t>Iterate through 5 controllers</a:t>
                </a:r>
              </a:p>
              <a:p>
                <a:pPr marL="514350" indent="-285750">
                  <a:buFont typeface="Arial" panose="020B0604020202020204" pitchFamily="34" charset="0"/>
                  <a:buChar char="•"/>
                </a:pPr>
                <a:r>
                  <a:rPr lang="en-US" sz="2400" dirty="0"/>
                  <a:t>20 converged trials</a:t>
                </a:r>
              </a:p>
            </p:txBody>
          </p:sp>
        </mc:Choice>
        <mc:Fallback>
          <p:sp>
            <p:nvSpPr>
              <p:cNvPr id="13" name="Text Placeholder 3">
                <a:extLst>
                  <a:ext uri="{FF2B5EF4-FFF2-40B4-BE49-F238E27FC236}">
                    <a16:creationId xmlns:a16="http://schemas.microsoft.com/office/drawing/2014/main" id="{32523745-8B37-2A08-E2E0-F11771AF7341}"/>
                  </a:ext>
                </a:extLst>
              </p:cNvPr>
              <p:cNvSpPr>
                <a:spLocks noGrp="1" noRot="1" noChangeAspect="1" noMove="1" noResize="1" noEditPoints="1" noAdjustHandles="1" noChangeArrowheads="1" noChangeShapeType="1" noTextEdit="1"/>
              </p:cNvSpPr>
              <p:nvPr>
                <p:ph type="body" idx="1"/>
              </p:nvPr>
            </p:nvSpPr>
            <p:spPr>
              <a:xfrm>
                <a:off x="839788" y="2057400"/>
                <a:ext cx="3932237" cy="3811588"/>
              </a:xfrm>
              <a:blipFill>
                <a:blip r:embed="rId3"/>
                <a:stretch>
                  <a:fillRect r="-1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7158754-B278-B919-35AE-FEB7B0B792C5}"/>
              </a:ext>
            </a:extLst>
          </p:cNvPr>
          <p:cNvSpPr>
            <a:spLocks noGrp="1"/>
          </p:cNvSpPr>
          <p:nvPr>
            <p:ph type="title"/>
          </p:nvPr>
        </p:nvSpPr>
        <p:spPr>
          <a:xfrm>
            <a:off x="839788" y="457200"/>
            <a:ext cx="3932237" cy="1600200"/>
          </a:xfrm>
        </p:spPr>
        <p:txBody>
          <a:bodyPr wrap="square" anchor="b">
            <a:normAutofit/>
          </a:bodyPr>
          <a:lstStyle/>
          <a:p>
            <a:r>
              <a:rPr lang="en-US" dirty="0"/>
              <a:t>Policy Iteration</a:t>
            </a:r>
          </a:p>
        </p:txBody>
      </p:sp>
      <p:sp>
        <p:nvSpPr>
          <p:cNvPr id="4" name="Slide Number Placeholder 3">
            <a:extLst>
              <a:ext uri="{FF2B5EF4-FFF2-40B4-BE49-F238E27FC236}">
                <a16:creationId xmlns:a16="http://schemas.microsoft.com/office/drawing/2014/main" id="{84E26D1D-F1FC-218F-4A7B-3E269CF5F702}"/>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a:t>
            </a:fld>
            <a:endParaRPr lang="en-US"/>
          </a:p>
        </p:txBody>
      </p:sp>
      <p:pic>
        <p:nvPicPr>
          <p:cNvPr id="9" name="Picture 8">
            <a:extLst>
              <a:ext uri="{FF2B5EF4-FFF2-40B4-BE49-F238E27FC236}">
                <a16:creationId xmlns:a16="http://schemas.microsoft.com/office/drawing/2014/main" id="{3CB7E433-8A90-4042-1738-F1687480A477}"/>
              </a:ext>
            </a:extLst>
          </p:cNvPr>
          <p:cNvPicPr>
            <a:picLocks noChangeAspect="1"/>
          </p:cNvPicPr>
          <p:nvPr/>
        </p:nvPicPr>
        <p:blipFill>
          <a:blip r:embed="rId4"/>
          <a:stretch>
            <a:fillRect/>
          </a:stretch>
        </p:blipFill>
        <p:spPr>
          <a:xfrm>
            <a:off x="4772025" y="457200"/>
            <a:ext cx="6840855" cy="5601718"/>
          </a:xfrm>
          <a:prstGeom prst="rect">
            <a:avLst/>
          </a:prstGeom>
        </p:spPr>
      </p:pic>
    </p:spTree>
    <p:extLst>
      <p:ext uri="{BB962C8B-B14F-4D97-AF65-F5344CB8AC3E}">
        <p14:creationId xmlns:p14="http://schemas.microsoft.com/office/powerpoint/2010/main" val="32658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sp>
        <p:nvSpPr>
          <p:cNvPr id="177" name="Google Shape;177;p25"/>
          <p:cNvSpPr txBox="1">
            <a:spLocks noGrp="1"/>
          </p:cNvSpPr>
          <p:nvPr>
            <p:ph type="sldNum" idx="12"/>
          </p:nvPr>
        </p:nvSpPr>
        <p:spPr>
          <a:xfrm>
            <a:off x="10855712" y="6428834"/>
            <a:ext cx="49808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3BDCB43-48B4-3387-E765-FE10DD6B9A9A}"/>
              </a:ext>
            </a:extLst>
          </p:cNvPr>
          <p:cNvSpPr>
            <a:spLocks noGrp="1"/>
          </p:cNvSpPr>
          <p:nvPr>
            <p:ph type="title"/>
          </p:nvPr>
        </p:nvSpPr>
        <p:spPr>
          <a:xfrm>
            <a:off x="839788" y="457200"/>
            <a:ext cx="3932237" cy="1600200"/>
          </a:xfrm>
        </p:spPr>
        <p:txBody>
          <a:bodyPr/>
          <a:lstStyle/>
          <a:p>
            <a:r>
              <a:rPr lang="en-US" dirty="0"/>
              <a:t>Basic Shapes</a:t>
            </a:r>
          </a:p>
        </p:txBody>
      </p:sp>
      <p:sp>
        <p:nvSpPr>
          <p:cNvPr id="13" name="Text Placeholder 3">
            <a:extLst>
              <a:ext uri="{FF2B5EF4-FFF2-40B4-BE49-F238E27FC236}">
                <a16:creationId xmlns:a16="http://schemas.microsoft.com/office/drawing/2014/main" id="{54B37125-5EA9-A451-B5D7-1E1043C2EAE9}"/>
              </a:ext>
            </a:extLst>
          </p:cNvPr>
          <p:cNvSpPr>
            <a:spLocks noGrp="1"/>
          </p:cNvSpPr>
          <p:nvPr>
            <p:ph type="body" idx="1"/>
          </p:nvPr>
        </p:nvSpPr>
        <p:spPr>
          <a:xfrm>
            <a:off x="839788" y="2057400"/>
            <a:ext cx="3932237" cy="3811588"/>
          </a:xfrm>
        </p:spPr>
        <p:txBody>
          <a:bodyPr/>
          <a:lstStyle/>
          <a:p>
            <a:endParaRPr lang="en-US" dirty="0"/>
          </a:p>
        </p:txBody>
      </p:sp>
      <p:sp>
        <p:nvSpPr>
          <p:cNvPr id="4" name="Slide Number Placeholder 3">
            <a:extLst>
              <a:ext uri="{FF2B5EF4-FFF2-40B4-BE49-F238E27FC236}">
                <a16:creationId xmlns:a16="http://schemas.microsoft.com/office/drawing/2014/main" id="{F7386028-6790-91E2-57F3-12D271F73A85}"/>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61</a:t>
            </a:fld>
            <a:endParaRPr lang="en-US"/>
          </a:p>
        </p:txBody>
      </p:sp>
      <p:pic>
        <p:nvPicPr>
          <p:cNvPr id="8" name="Picture 7">
            <a:extLst>
              <a:ext uri="{FF2B5EF4-FFF2-40B4-BE49-F238E27FC236}">
                <a16:creationId xmlns:a16="http://schemas.microsoft.com/office/drawing/2014/main" id="{6739B842-7D3C-0B51-AD67-FD7989CBF9B3}"/>
              </a:ext>
            </a:extLst>
          </p:cNvPr>
          <p:cNvPicPr>
            <a:picLocks noChangeAspect="1"/>
          </p:cNvPicPr>
          <p:nvPr/>
        </p:nvPicPr>
        <p:blipFill>
          <a:blip r:embed="rId2"/>
          <a:stretch>
            <a:fillRect/>
          </a:stretch>
        </p:blipFill>
        <p:spPr>
          <a:xfrm>
            <a:off x="997782" y="2579252"/>
            <a:ext cx="3616247" cy="844985"/>
          </a:xfrm>
          <a:prstGeom prst="rect">
            <a:avLst/>
          </a:prstGeom>
        </p:spPr>
      </p:pic>
      <p:pic>
        <p:nvPicPr>
          <p:cNvPr id="10" name="Picture 9">
            <a:extLst>
              <a:ext uri="{FF2B5EF4-FFF2-40B4-BE49-F238E27FC236}">
                <a16:creationId xmlns:a16="http://schemas.microsoft.com/office/drawing/2014/main" id="{4683078A-222C-4346-9DC9-B3709E380FDE}"/>
              </a:ext>
            </a:extLst>
          </p:cNvPr>
          <p:cNvPicPr>
            <a:picLocks noChangeAspect="1"/>
          </p:cNvPicPr>
          <p:nvPr/>
        </p:nvPicPr>
        <p:blipFill>
          <a:blip r:embed="rId3"/>
          <a:stretch>
            <a:fillRect/>
          </a:stretch>
        </p:blipFill>
        <p:spPr>
          <a:xfrm>
            <a:off x="2364437" y="3383766"/>
            <a:ext cx="882936" cy="386285"/>
          </a:xfrm>
          <a:prstGeom prst="rect">
            <a:avLst/>
          </a:prstGeom>
        </p:spPr>
      </p:pic>
      <p:pic>
        <p:nvPicPr>
          <p:cNvPr id="12" name="Picture 11">
            <a:extLst>
              <a:ext uri="{FF2B5EF4-FFF2-40B4-BE49-F238E27FC236}">
                <a16:creationId xmlns:a16="http://schemas.microsoft.com/office/drawing/2014/main" id="{3333B348-6FF6-E7E4-5C64-8AA02B4DA6A5}"/>
              </a:ext>
            </a:extLst>
          </p:cNvPr>
          <p:cNvPicPr>
            <a:picLocks noChangeAspect="1"/>
          </p:cNvPicPr>
          <p:nvPr/>
        </p:nvPicPr>
        <p:blipFill>
          <a:blip r:embed="rId4"/>
          <a:stretch>
            <a:fillRect/>
          </a:stretch>
        </p:blipFill>
        <p:spPr>
          <a:xfrm>
            <a:off x="4772022" y="509042"/>
            <a:ext cx="6913982" cy="5444761"/>
          </a:xfrm>
          <a:prstGeom prst="rect">
            <a:avLst/>
          </a:prstGeom>
          <a:noFill/>
          <a:ln>
            <a:noFill/>
          </a:ln>
        </p:spPr>
      </p:pic>
      <p:pic>
        <p:nvPicPr>
          <p:cNvPr id="15" name="Picture 14">
            <a:extLst>
              <a:ext uri="{FF2B5EF4-FFF2-40B4-BE49-F238E27FC236}">
                <a16:creationId xmlns:a16="http://schemas.microsoft.com/office/drawing/2014/main" id="{B83EAFFD-D3E5-179D-D6F3-1282EFF09613}"/>
              </a:ext>
            </a:extLst>
          </p:cNvPr>
          <p:cNvPicPr>
            <a:picLocks noChangeAspect="1"/>
          </p:cNvPicPr>
          <p:nvPr/>
        </p:nvPicPr>
        <p:blipFill>
          <a:blip r:embed="rId5"/>
          <a:stretch>
            <a:fillRect/>
          </a:stretch>
        </p:blipFill>
        <p:spPr>
          <a:xfrm>
            <a:off x="4772022" y="457200"/>
            <a:ext cx="6790058" cy="5639718"/>
          </a:xfrm>
          <a:prstGeom prst="rect">
            <a:avLst/>
          </a:prstGeom>
        </p:spPr>
      </p:pic>
    </p:spTree>
    <p:extLst>
      <p:ext uri="{BB962C8B-B14F-4D97-AF65-F5344CB8AC3E}">
        <p14:creationId xmlns:p14="http://schemas.microsoft.com/office/powerpoint/2010/main" val="1150145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46AA1F46-5015-9436-8F06-CBF36B10D463}"/>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62</a:t>
            </a:fld>
            <a:endParaRPr lang="en-US"/>
          </a:p>
        </p:txBody>
      </p:sp>
      <p:pic>
        <p:nvPicPr>
          <p:cNvPr id="7" name="Picture 6" descr="A diagram of a diagram&#10;&#10;AI-generated content may be incorrect.">
            <a:extLst>
              <a:ext uri="{FF2B5EF4-FFF2-40B4-BE49-F238E27FC236}">
                <a16:creationId xmlns:a16="http://schemas.microsoft.com/office/drawing/2014/main" id="{1A12AC05-F897-CEAD-5D6F-D45282398D77}"/>
              </a:ext>
            </a:extLst>
          </p:cNvPr>
          <p:cNvPicPr>
            <a:picLocks noChangeAspect="1"/>
          </p:cNvPicPr>
          <p:nvPr/>
        </p:nvPicPr>
        <p:blipFill>
          <a:blip r:embed="rId2"/>
          <a:stretch>
            <a:fillRect/>
          </a:stretch>
        </p:blipFill>
        <p:spPr>
          <a:xfrm>
            <a:off x="3092321" y="0"/>
            <a:ext cx="6007357" cy="6257664"/>
          </a:xfrm>
          <a:prstGeom prst="rect">
            <a:avLst/>
          </a:prstGeom>
          <a:noFill/>
          <a:ln>
            <a:noFill/>
          </a:ln>
        </p:spPr>
      </p:pic>
    </p:spTree>
    <p:extLst>
      <p:ext uri="{BB962C8B-B14F-4D97-AF65-F5344CB8AC3E}">
        <p14:creationId xmlns:p14="http://schemas.microsoft.com/office/powerpoint/2010/main" val="871291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EC632D-98BC-7303-50A2-C73F47405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05FC3-7090-DDA7-764F-61E61F26B38B}"/>
              </a:ext>
            </a:extLst>
          </p:cNvPr>
          <p:cNvSpPr>
            <a:spLocks noGrp="1"/>
          </p:cNvSpPr>
          <p:nvPr>
            <p:ph type="title"/>
          </p:nvPr>
        </p:nvSpPr>
        <p:spPr/>
        <p:txBody>
          <a:bodyPr/>
          <a:lstStyle/>
          <a:p>
            <a:r>
              <a:rPr lang="en-US" dirty="0"/>
              <a:t>The ILC System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070454-BDD4-EAE6-458E-9DC9FC546ECC}"/>
                  </a:ext>
                </a:extLst>
              </p:cNvPr>
              <p:cNvSpPr>
                <a:spLocks noGrp="1"/>
              </p:cNvSpPr>
              <p:nvPr>
                <p:ph type="body" idx="1"/>
              </p:nvPr>
            </p:nvSpPr>
            <p:spPr/>
            <p:txBody>
              <a:bodyPr anchor="ctr"/>
              <a:lstStyle/>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𝐼</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sub>
                      </m:sSub>
                      <m:r>
                        <a:rPr lang="en-US" sz="4000" b="0" i="1" smtClean="0">
                          <a:latin typeface="Cambria Math" panose="02040503050406030204" pitchFamily="18" charset="0"/>
                        </a:rPr>
                        <m:t>−</m:t>
                      </m:r>
                      <m:r>
                        <a:rPr lang="en-US" sz="4000" b="0" i="1" smtClean="0">
                          <a:latin typeface="Cambria Math" panose="02040503050406030204" pitchFamily="18" charset="0"/>
                        </a:rPr>
                        <m:t>𝑃</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oMath>
                  </m:oMathPara>
                </a14:m>
                <a:endParaRPr lang="en-US" sz="4000" b="0" dirty="0"/>
              </a:p>
              <a:p>
                <a:pPr marL="50800" indent="0">
                  <a:buNone/>
                </a:pPr>
                <a:endParaRPr lang="en-US" sz="4000"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ℒ</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𝑒</m:t>
                          </m:r>
                        </m:e>
                        <m:sub>
                          <m:r>
                            <a:rPr lang="en-US" sz="4000" b="0" i="1" smtClean="0">
                              <a:latin typeface="Cambria Math" panose="02040503050406030204" pitchFamily="18" charset="0"/>
                              <a:ea typeface="Cambria Math" panose="02040503050406030204" pitchFamily="18" charset="0"/>
                            </a:rPr>
                            <m:t>𝑗</m:t>
                          </m:r>
                        </m:sub>
                      </m:sSub>
                    </m:oMath>
                  </m:oMathPara>
                </a14:m>
                <a:endParaRPr lang="en-US" sz="4000" dirty="0"/>
              </a:p>
            </p:txBody>
          </p:sp>
        </mc:Choice>
        <mc:Fallback xmlns="">
          <p:sp>
            <p:nvSpPr>
              <p:cNvPr id="3" name="Text Placeholder 2">
                <a:extLst>
                  <a:ext uri="{FF2B5EF4-FFF2-40B4-BE49-F238E27FC236}">
                    <a16:creationId xmlns:a16="http://schemas.microsoft.com/office/drawing/2014/main" id="{88070454-BDD4-EAE6-458E-9DC9FC546EC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C238898-B989-C026-FF04-5120D2B6D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34BF70-EF5F-D6E3-1A41-54313E345E56}"/>
                  </a:ext>
                </a:extLst>
              </p:cNvPr>
              <p:cNvSpPr txBox="1"/>
              <p:nvPr/>
            </p:nvSpPr>
            <p:spPr>
              <a:xfrm>
                <a:off x="2071736" y="231551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200×1</m:t>
                      </m:r>
                    </m:oMath>
                  </m:oMathPara>
                </a14:m>
                <a:endParaRPr lang="en-US" sz="2400" dirty="0"/>
              </a:p>
            </p:txBody>
          </p:sp>
        </mc:Choice>
        <mc:Fallback xmlns="">
          <p:sp>
            <p:nvSpPr>
              <p:cNvPr id="5" name="TextBox 4">
                <a:extLst>
                  <a:ext uri="{FF2B5EF4-FFF2-40B4-BE49-F238E27FC236}">
                    <a16:creationId xmlns:a16="http://schemas.microsoft.com/office/drawing/2014/main" id="{E734BF70-EF5F-D6E3-1A41-54313E345E56}"/>
                  </a:ext>
                </a:extLst>
              </p:cNvPr>
              <p:cNvSpPr txBox="1">
                <a:spLocks noRot="1" noChangeAspect="1" noMove="1" noResize="1" noEditPoints="1" noAdjustHandles="1" noChangeArrowheads="1" noChangeShapeType="1" noTextEdit="1"/>
              </p:cNvSpPr>
              <p:nvPr/>
            </p:nvSpPr>
            <p:spPr>
              <a:xfrm>
                <a:off x="2071736" y="2315512"/>
                <a:ext cx="224215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40B3D8-BFB2-C828-674B-302C1E8EBE7F}"/>
                  </a:ext>
                </a:extLst>
              </p:cNvPr>
              <p:cNvSpPr txBox="1"/>
              <p:nvPr/>
            </p:nvSpPr>
            <p:spPr>
              <a:xfrm>
                <a:off x="4608257" y="185036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200×1</m:t>
                      </m:r>
                    </m:oMath>
                  </m:oMathPara>
                </a14:m>
                <a:endParaRPr lang="en-US" sz="2400" dirty="0"/>
              </a:p>
            </p:txBody>
          </p:sp>
        </mc:Choice>
        <mc:Fallback xmlns="">
          <p:sp>
            <p:nvSpPr>
              <p:cNvPr id="6" name="TextBox 5">
                <a:extLst>
                  <a:ext uri="{FF2B5EF4-FFF2-40B4-BE49-F238E27FC236}">
                    <a16:creationId xmlns:a16="http://schemas.microsoft.com/office/drawing/2014/main" id="{3740B3D8-BFB2-C828-674B-302C1E8EBE7F}"/>
                  </a:ext>
                </a:extLst>
              </p:cNvPr>
              <p:cNvSpPr txBox="1">
                <a:spLocks noRot="1" noChangeAspect="1" noMove="1" noResize="1" noEditPoints="1" noAdjustHandles="1" noChangeArrowheads="1" noChangeShapeType="1" noTextEdit="1"/>
              </p:cNvSpPr>
              <p:nvPr/>
            </p:nvSpPr>
            <p:spPr>
              <a:xfrm>
                <a:off x="4608257" y="1850362"/>
                <a:ext cx="224215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CC5EBE-BF64-266E-D003-48475712A8E4}"/>
                  </a:ext>
                </a:extLst>
              </p:cNvPr>
              <p:cNvSpPr txBox="1"/>
              <p:nvPr/>
            </p:nvSpPr>
            <p:spPr>
              <a:xfrm>
                <a:off x="6238467" y="206958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200×200</m:t>
                      </m:r>
                    </m:oMath>
                  </m:oMathPara>
                </a14:m>
                <a:endParaRPr lang="en-US" sz="2400" dirty="0"/>
              </a:p>
            </p:txBody>
          </p:sp>
        </mc:Choice>
        <mc:Fallback xmlns="">
          <p:sp>
            <p:nvSpPr>
              <p:cNvPr id="7" name="TextBox 6">
                <a:extLst>
                  <a:ext uri="{FF2B5EF4-FFF2-40B4-BE49-F238E27FC236}">
                    <a16:creationId xmlns:a16="http://schemas.microsoft.com/office/drawing/2014/main" id="{B0CC5EBE-BF64-266E-D003-48475712A8E4}"/>
                  </a:ext>
                </a:extLst>
              </p:cNvPr>
              <p:cNvSpPr txBox="1">
                <a:spLocks noRot="1" noChangeAspect="1" noMove="1" noResize="1" noEditPoints="1" noAdjustHandles="1" noChangeArrowheads="1" noChangeShapeType="1" noTextEdit="1"/>
              </p:cNvSpPr>
              <p:nvPr/>
            </p:nvSpPr>
            <p:spPr>
              <a:xfrm>
                <a:off x="6238467" y="2069587"/>
                <a:ext cx="224215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435E77-9A94-7E6C-6D1C-4E67ED6171D8}"/>
                  </a:ext>
                </a:extLst>
              </p:cNvPr>
              <p:cNvSpPr txBox="1"/>
              <p:nvPr/>
            </p:nvSpPr>
            <p:spPr>
              <a:xfrm>
                <a:off x="8074877" y="389039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200×1</m:t>
                      </m:r>
                    </m:oMath>
                  </m:oMathPara>
                </a14:m>
                <a:endParaRPr lang="en-US" sz="2400" dirty="0"/>
              </a:p>
            </p:txBody>
          </p:sp>
        </mc:Choice>
        <mc:Fallback xmlns="">
          <p:sp>
            <p:nvSpPr>
              <p:cNvPr id="8" name="TextBox 7">
                <a:extLst>
                  <a:ext uri="{FF2B5EF4-FFF2-40B4-BE49-F238E27FC236}">
                    <a16:creationId xmlns:a16="http://schemas.microsoft.com/office/drawing/2014/main" id="{87435E77-9A94-7E6C-6D1C-4E67ED6171D8}"/>
                  </a:ext>
                </a:extLst>
              </p:cNvPr>
              <p:cNvSpPr txBox="1">
                <a:spLocks noRot="1" noChangeAspect="1" noMove="1" noResize="1" noEditPoints="1" noAdjustHandles="1" noChangeArrowheads="1" noChangeShapeType="1" noTextEdit="1"/>
              </p:cNvSpPr>
              <p:nvPr/>
            </p:nvSpPr>
            <p:spPr>
              <a:xfrm>
                <a:off x="8074877" y="3890392"/>
                <a:ext cx="2242159" cy="461665"/>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6F08D2C-1F61-3DF3-6C31-4F30C4CB1810}"/>
              </a:ext>
            </a:extLst>
          </p:cNvPr>
          <p:cNvCxnSpPr>
            <a:stCxn id="5" idx="2"/>
          </p:cNvCxnSpPr>
          <p:nvPr/>
        </p:nvCxnSpPr>
        <p:spPr>
          <a:xfrm>
            <a:off x="3192816" y="2777177"/>
            <a:ext cx="605424" cy="38781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4080195-3231-A111-2937-0BE8FB6B53D1}"/>
              </a:ext>
            </a:extLst>
          </p:cNvPr>
          <p:cNvCxnSpPr>
            <a:cxnSpLocks/>
            <a:stCxn id="6" idx="2"/>
          </p:cNvCxnSpPr>
          <p:nvPr/>
        </p:nvCxnSpPr>
        <p:spPr>
          <a:xfrm>
            <a:off x="5729337" y="2312027"/>
            <a:ext cx="102818" cy="724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6A99A183-63B7-A9C4-D060-05B942B1C48C}"/>
              </a:ext>
            </a:extLst>
          </p:cNvPr>
          <p:cNvCxnSpPr>
            <a:cxnSpLocks/>
          </p:cNvCxnSpPr>
          <p:nvPr/>
        </p:nvCxnSpPr>
        <p:spPr>
          <a:xfrm flipH="1" flipV="1">
            <a:off x="8342363" y="3507371"/>
            <a:ext cx="662741" cy="38302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26AA11AF-F622-9743-7C9E-CE2EF31B69A4}"/>
              </a:ext>
            </a:extLst>
          </p:cNvPr>
          <p:cNvCxnSpPr>
            <a:cxnSpLocks/>
            <a:stCxn id="7" idx="2"/>
          </p:cNvCxnSpPr>
          <p:nvPr/>
        </p:nvCxnSpPr>
        <p:spPr>
          <a:xfrm flipH="1">
            <a:off x="6910847" y="2531252"/>
            <a:ext cx="448700" cy="5054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48DD302-CCC6-F67C-7272-16D255521B7A}"/>
                  </a:ext>
                </a:extLst>
              </p:cNvPr>
              <p:cNvSpPr txBox="1"/>
              <p:nvPr/>
            </p:nvSpPr>
            <p:spPr>
              <a:xfrm>
                <a:off x="5298882" y="53160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200×200</m:t>
                      </m:r>
                    </m:oMath>
                  </m:oMathPara>
                </a14:m>
                <a:endParaRPr lang="en-US" sz="2400" dirty="0"/>
              </a:p>
            </p:txBody>
          </p:sp>
        </mc:Choice>
        <mc:Fallback xmlns="">
          <p:sp>
            <p:nvSpPr>
              <p:cNvPr id="25" name="TextBox 24">
                <a:extLst>
                  <a:ext uri="{FF2B5EF4-FFF2-40B4-BE49-F238E27FC236}">
                    <a16:creationId xmlns:a16="http://schemas.microsoft.com/office/drawing/2014/main" id="{648DD302-CCC6-F67C-7272-16D255521B7A}"/>
                  </a:ext>
                </a:extLst>
              </p:cNvPr>
              <p:cNvSpPr txBox="1">
                <a:spLocks noRot="1" noChangeAspect="1" noMove="1" noResize="1" noEditPoints="1" noAdjustHandles="1" noChangeArrowheads="1" noChangeShapeType="1" noTextEdit="1"/>
              </p:cNvSpPr>
              <p:nvPr/>
            </p:nvSpPr>
            <p:spPr>
              <a:xfrm>
                <a:off x="5298882" y="5316007"/>
                <a:ext cx="2242159" cy="461665"/>
              </a:xfrm>
              <a:prstGeom prst="rect">
                <a:avLst/>
              </a:prstGeom>
              <a:blipFill>
                <a:blip r:embed="rId7"/>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60E821CB-6718-EFB5-C997-282AA98F0CF0}"/>
              </a:ext>
            </a:extLst>
          </p:cNvPr>
          <p:cNvCxnSpPr>
            <a:cxnSpLocks/>
            <a:stCxn id="25" idx="0"/>
          </p:cNvCxnSpPr>
          <p:nvPr/>
        </p:nvCxnSpPr>
        <p:spPr>
          <a:xfrm flipV="1">
            <a:off x="6419962" y="4884516"/>
            <a:ext cx="223906" cy="43149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089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374887-3B5B-2EC4-3521-7A38EA3B6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9F88F-A57E-806A-D156-172D76D6EF61}"/>
              </a:ext>
            </a:extLst>
          </p:cNvPr>
          <p:cNvSpPr>
            <a:spLocks noGrp="1"/>
          </p:cNvSpPr>
          <p:nvPr>
            <p:ph type="title"/>
          </p:nvPr>
        </p:nvSpPr>
        <p:spPr/>
        <p:txBody>
          <a:bodyPr/>
          <a:lstStyle/>
          <a:p>
            <a:r>
              <a:rPr lang="en-US" dirty="0"/>
              <a:t>The ILC System Dimensions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D886F7-BD68-A833-91AB-A35B33D82C44}"/>
                  </a:ext>
                </a:extLst>
              </p:cNvPr>
              <p:cNvSpPr>
                <a:spLocks noGrp="1"/>
              </p:cNvSpPr>
              <p:nvPr>
                <p:ph type="body" idx="1"/>
              </p:nvPr>
            </p:nvSpPr>
            <p:spPr/>
            <p:txBody>
              <a:bodyPr anchor="ctr"/>
              <a:lstStyle/>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𝐼</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sub>
                      </m:sSub>
                      <m:r>
                        <a:rPr lang="en-US" sz="4000" b="0" i="1" smtClean="0">
                          <a:latin typeface="Cambria Math" panose="02040503050406030204" pitchFamily="18" charset="0"/>
                        </a:rPr>
                        <m:t>−</m:t>
                      </m:r>
                      <m:r>
                        <a:rPr lang="en-US" sz="4000" b="0" i="1" smtClean="0">
                          <a:latin typeface="Cambria Math" panose="02040503050406030204" pitchFamily="18" charset="0"/>
                        </a:rPr>
                        <m:t>𝑃</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oMath>
                  </m:oMathPara>
                </a14:m>
                <a:endParaRPr lang="en-US" sz="4000" b="0" dirty="0"/>
              </a:p>
              <a:p>
                <a:pPr marL="50800" indent="0">
                  <a:buNone/>
                </a:pPr>
                <a:endParaRPr lang="en-US" sz="4000"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ℒ</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𝑒</m:t>
                          </m:r>
                        </m:e>
                        <m:sub>
                          <m:r>
                            <a:rPr lang="en-US" sz="4000" b="0" i="1" smtClean="0">
                              <a:latin typeface="Cambria Math" panose="02040503050406030204" pitchFamily="18" charset="0"/>
                              <a:ea typeface="Cambria Math" panose="02040503050406030204" pitchFamily="18" charset="0"/>
                            </a:rPr>
                            <m:t>𝑗</m:t>
                          </m:r>
                        </m:sub>
                      </m:sSub>
                    </m:oMath>
                  </m:oMathPara>
                </a14:m>
                <a:endParaRPr lang="en-US" sz="4000" dirty="0"/>
              </a:p>
            </p:txBody>
          </p:sp>
        </mc:Choice>
        <mc:Fallback xmlns="">
          <p:sp>
            <p:nvSpPr>
              <p:cNvPr id="3" name="Text Placeholder 2">
                <a:extLst>
                  <a:ext uri="{FF2B5EF4-FFF2-40B4-BE49-F238E27FC236}">
                    <a16:creationId xmlns:a16="http://schemas.microsoft.com/office/drawing/2014/main" id="{E9D886F7-BD68-A833-91AB-A35B33D82C44}"/>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8EF4247-2A67-18E6-BA24-E023AF055B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D40455-1451-663D-A576-FD7E897E9893}"/>
                  </a:ext>
                </a:extLst>
              </p:cNvPr>
              <p:cNvSpPr txBox="1"/>
              <p:nvPr/>
            </p:nvSpPr>
            <p:spPr>
              <a:xfrm>
                <a:off x="2071736" y="231551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000×1</m:t>
                      </m:r>
                    </m:oMath>
                  </m:oMathPara>
                </a14:m>
                <a:endParaRPr lang="en-US" sz="2400" dirty="0"/>
              </a:p>
            </p:txBody>
          </p:sp>
        </mc:Choice>
        <mc:Fallback xmlns="">
          <p:sp>
            <p:nvSpPr>
              <p:cNvPr id="5" name="TextBox 4">
                <a:extLst>
                  <a:ext uri="{FF2B5EF4-FFF2-40B4-BE49-F238E27FC236}">
                    <a16:creationId xmlns:a16="http://schemas.microsoft.com/office/drawing/2014/main" id="{D0D40455-1451-663D-A576-FD7E897E9893}"/>
                  </a:ext>
                </a:extLst>
              </p:cNvPr>
              <p:cNvSpPr txBox="1">
                <a:spLocks noRot="1" noChangeAspect="1" noMove="1" noResize="1" noEditPoints="1" noAdjustHandles="1" noChangeArrowheads="1" noChangeShapeType="1" noTextEdit="1"/>
              </p:cNvSpPr>
              <p:nvPr/>
            </p:nvSpPr>
            <p:spPr>
              <a:xfrm>
                <a:off x="2071736" y="2315512"/>
                <a:ext cx="224215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3A6FCF-80EE-E818-6CFF-E189B2FFE9A0}"/>
                  </a:ext>
                </a:extLst>
              </p:cNvPr>
              <p:cNvSpPr txBox="1"/>
              <p:nvPr/>
            </p:nvSpPr>
            <p:spPr>
              <a:xfrm>
                <a:off x="4608257" y="185036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000×1</m:t>
                      </m:r>
                    </m:oMath>
                  </m:oMathPara>
                </a14:m>
                <a:endParaRPr lang="en-US" sz="2400" dirty="0"/>
              </a:p>
            </p:txBody>
          </p:sp>
        </mc:Choice>
        <mc:Fallback xmlns="">
          <p:sp>
            <p:nvSpPr>
              <p:cNvPr id="6" name="TextBox 5">
                <a:extLst>
                  <a:ext uri="{FF2B5EF4-FFF2-40B4-BE49-F238E27FC236}">
                    <a16:creationId xmlns:a16="http://schemas.microsoft.com/office/drawing/2014/main" id="{FB3A6FCF-80EE-E818-6CFF-E189B2FFE9A0}"/>
                  </a:ext>
                </a:extLst>
              </p:cNvPr>
              <p:cNvSpPr txBox="1">
                <a:spLocks noRot="1" noChangeAspect="1" noMove="1" noResize="1" noEditPoints="1" noAdjustHandles="1" noChangeArrowheads="1" noChangeShapeType="1" noTextEdit="1"/>
              </p:cNvSpPr>
              <p:nvPr/>
            </p:nvSpPr>
            <p:spPr>
              <a:xfrm>
                <a:off x="4608257" y="1850362"/>
                <a:ext cx="224215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931FBF-B16F-E1EF-E53E-810E0F3ECF0E}"/>
                  </a:ext>
                </a:extLst>
              </p:cNvPr>
              <p:cNvSpPr txBox="1"/>
              <p:nvPr/>
            </p:nvSpPr>
            <p:spPr>
              <a:xfrm>
                <a:off x="6238467" y="206958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000×1000</m:t>
                      </m:r>
                    </m:oMath>
                  </m:oMathPara>
                </a14:m>
                <a:endParaRPr lang="en-US" sz="2400" dirty="0"/>
              </a:p>
            </p:txBody>
          </p:sp>
        </mc:Choice>
        <mc:Fallback xmlns="">
          <p:sp>
            <p:nvSpPr>
              <p:cNvPr id="7" name="TextBox 6">
                <a:extLst>
                  <a:ext uri="{FF2B5EF4-FFF2-40B4-BE49-F238E27FC236}">
                    <a16:creationId xmlns:a16="http://schemas.microsoft.com/office/drawing/2014/main" id="{E8931FBF-B16F-E1EF-E53E-810E0F3ECF0E}"/>
                  </a:ext>
                </a:extLst>
              </p:cNvPr>
              <p:cNvSpPr txBox="1">
                <a:spLocks noRot="1" noChangeAspect="1" noMove="1" noResize="1" noEditPoints="1" noAdjustHandles="1" noChangeArrowheads="1" noChangeShapeType="1" noTextEdit="1"/>
              </p:cNvSpPr>
              <p:nvPr/>
            </p:nvSpPr>
            <p:spPr>
              <a:xfrm>
                <a:off x="6238467" y="2069587"/>
                <a:ext cx="224215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BF651A-4609-806D-B558-1BE38CDC0950}"/>
                  </a:ext>
                </a:extLst>
              </p:cNvPr>
              <p:cNvSpPr txBox="1"/>
              <p:nvPr/>
            </p:nvSpPr>
            <p:spPr>
              <a:xfrm>
                <a:off x="8074877" y="389039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000×1</m:t>
                      </m:r>
                    </m:oMath>
                  </m:oMathPara>
                </a14:m>
                <a:endParaRPr lang="en-US" sz="2400" dirty="0"/>
              </a:p>
            </p:txBody>
          </p:sp>
        </mc:Choice>
        <mc:Fallback xmlns="">
          <p:sp>
            <p:nvSpPr>
              <p:cNvPr id="8" name="TextBox 7">
                <a:extLst>
                  <a:ext uri="{FF2B5EF4-FFF2-40B4-BE49-F238E27FC236}">
                    <a16:creationId xmlns:a16="http://schemas.microsoft.com/office/drawing/2014/main" id="{76BF651A-4609-806D-B558-1BE38CDC0950}"/>
                  </a:ext>
                </a:extLst>
              </p:cNvPr>
              <p:cNvSpPr txBox="1">
                <a:spLocks noRot="1" noChangeAspect="1" noMove="1" noResize="1" noEditPoints="1" noAdjustHandles="1" noChangeArrowheads="1" noChangeShapeType="1" noTextEdit="1"/>
              </p:cNvSpPr>
              <p:nvPr/>
            </p:nvSpPr>
            <p:spPr>
              <a:xfrm>
                <a:off x="8074877" y="3890392"/>
                <a:ext cx="2242159" cy="461665"/>
              </a:xfrm>
              <a:prstGeom prst="rect">
                <a:avLst/>
              </a:prstGeom>
              <a:blipFill>
                <a:blip r:embed="rId6"/>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9B04B25-6C56-2D89-17D4-AD4611DE834A}"/>
              </a:ext>
            </a:extLst>
          </p:cNvPr>
          <p:cNvCxnSpPr>
            <a:stCxn id="5" idx="2"/>
          </p:cNvCxnSpPr>
          <p:nvPr/>
        </p:nvCxnSpPr>
        <p:spPr>
          <a:xfrm>
            <a:off x="3192816" y="2777177"/>
            <a:ext cx="605424" cy="38781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E90E7007-08EC-BDBA-499A-094C25692BF3}"/>
              </a:ext>
            </a:extLst>
          </p:cNvPr>
          <p:cNvCxnSpPr>
            <a:cxnSpLocks/>
            <a:stCxn id="6" idx="2"/>
          </p:cNvCxnSpPr>
          <p:nvPr/>
        </p:nvCxnSpPr>
        <p:spPr>
          <a:xfrm>
            <a:off x="5729337" y="2312027"/>
            <a:ext cx="102818" cy="724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890731D-2B64-C109-A57D-833AC92B52AD}"/>
              </a:ext>
            </a:extLst>
          </p:cNvPr>
          <p:cNvCxnSpPr>
            <a:cxnSpLocks/>
          </p:cNvCxnSpPr>
          <p:nvPr/>
        </p:nvCxnSpPr>
        <p:spPr>
          <a:xfrm flipH="1" flipV="1">
            <a:off x="8342363" y="3507371"/>
            <a:ext cx="662741" cy="38302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DEF10C9-02F2-72E1-C72B-E6A4912D4441}"/>
              </a:ext>
            </a:extLst>
          </p:cNvPr>
          <p:cNvCxnSpPr>
            <a:cxnSpLocks/>
            <a:stCxn id="7" idx="2"/>
          </p:cNvCxnSpPr>
          <p:nvPr/>
        </p:nvCxnSpPr>
        <p:spPr>
          <a:xfrm flipH="1">
            <a:off x="6910847" y="2531252"/>
            <a:ext cx="448700" cy="5054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03DBE3-A1B9-6D18-03D1-EE438A81A69A}"/>
                  </a:ext>
                </a:extLst>
              </p:cNvPr>
              <p:cNvSpPr txBox="1"/>
              <p:nvPr/>
            </p:nvSpPr>
            <p:spPr>
              <a:xfrm>
                <a:off x="5298882" y="53160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000×1000</m:t>
                      </m:r>
                    </m:oMath>
                  </m:oMathPara>
                </a14:m>
                <a:endParaRPr lang="en-US" sz="2400" dirty="0"/>
              </a:p>
            </p:txBody>
          </p:sp>
        </mc:Choice>
        <mc:Fallback xmlns="">
          <p:sp>
            <p:nvSpPr>
              <p:cNvPr id="25" name="TextBox 24">
                <a:extLst>
                  <a:ext uri="{FF2B5EF4-FFF2-40B4-BE49-F238E27FC236}">
                    <a16:creationId xmlns:a16="http://schemas.microsoft.com/office/drawing/2014/main" id="{6803DBE3-A1B9-6D18-03D1-EE438A81A69A}"/>
                  </a:ext>
                </a:extLst>
              </p:cNvPr>
              <p:cNvSpPr txBox="1">
                <a:spLocks noRot="1" noChangeAspect="1" noMove="1" noResize="1" noEditPoints="1" noAdjustHandles="1" noChangeArrowheads="1" noChangeShapeType="1" noTextEdit="1"/>
              </p:cNvSpPr>
              <p:nvPr/>
            </p:nvSpPr>
            <p:spPr>
              <a:xfrm>
                <a:off x="5298882" y="5316007"/>
                <a:ext cx="2242159" cy="461665"/>
              </a:xfrm>
              <a:prstGeom prst="rect">
                <a:avLst/>
              </a:prstGeom>
              <a:blipFill>
                <a:blip r:embed="rId7"/>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D5CD28DB-946F-03B3-E649-0D1A4B712CB3}"/>
              </a:ext>
            </a:extLst>
          </p:cNvPr>
          <p:cNvCxnSpPr>
            <a:cxnSpLocks/>
            <a:stCxn id="25" idx="0"/>
          </p:cNvCxnSpPr>
          <p:nvPr/>
        </p:nvCxnSpPr>
        <p:spPr>
          <a:xfrm flipV="1">
            <a:off x="6419962" y="4884516"/>
            <a:ext cx="223906" cy="43149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120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5A529E7B-A2D9-67BD-A44F-4E192BE5C75B}"/>
              </a:ext>
            </a:extLst>
          </p:cNvPr>
          <p:cNvPicPr>
            <a:picLocks noChangeAspect="1"/>
          </p:cNvPicPr>
          <p:nvPr/>
        </p:nvPicPr>
        <p:blipFill>
          <a:blip r:embed="rId3"/>
          <a:stretch>
            <a:fillRect/>
          </a:stretch>
        </p:blipFill>
        <p:spPr>
          <a:xfrm>
            <a:off x="120650" y="593837"/>
            <a:ext cx="11950700" cy="5168677"/>
          </a:xfrm>
          <a:prstGeom prst="rect">
            <a:avLst/>
          </a:prstGeom>
          <a:noFill/>
          <a:ln>
            <a:noFill/>
          </a:ln>
        </p:spPr>
      </p:pic>
      <p:sp>
        <p:nvSpPr>
          <p:cNvPr id="4" name="Slide Number Placeholder 3" hidden="1">
            <a:extLst>
              <a:ext uri="{FF2B5EF4-FFF2-40B4-BE49-F238E27FC236}">
                <a16:creationId xmlns:a16="http://schemas.microsoft.com/office/drawing/2014/main" id="{5424A4F6-F7F5-0251-04C7-8984BF9D234C}"/>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65</a:t>
            </a:fld>
            <a:endParaRPr lang="en-US"/>
          </a:p>
        </p:txBody>
      </p:sp>
    </p:spTree>
    <p:extLst>
      <p:ext uri="{BB962C8B-B14F-4D97-AF65-F5344CB8AC3E}">
        <p14:creationId xmlns:p14="http://schemas.microsoft.com/office/powerpoint/2010/main" val="4137393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5D6A-034A-B8CD-FAE9-315CB97F1AEA}"/>
              </a:ext>
            </a:extLst>
          </p:cNvPr>
          <p:cNvSpPr>
            <a:spLocks noGrp="1"/>
          </p:cNvSpPr>
          <p:nvPr>
            <p:ph type="title"/>
          </p:nvPr>
        </p:nvSpPr>
        <p:spPr>
          <a:xfrm>
            <a:off x="839788" y="457200"/>
            <a:ext cx="3932237" cy="1600200"/>
          </a:xfrm>
        </p:spPr>
        <p:txBody>
          <a:bodyPr wrap="square" anchor="b">
            <a:normAutofit/>
          </a:bodyPr>
          <a:lstStyle/>
          <a:p>
            <a:r>
              <a:rPr lang="en-US" dirty="0"/>
              <a:t>Input Decoupling</a:t>
            </a:r>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5C9A2A8C-2AED-9D7B-5989-D7CCCF29113F}"/>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e>
                      <m:sup>
                        <m:r>
                          <a:rPr lang="en-US" b="0" i="1" smtClean="0">
                            <a:latin typeface="Cambria Math" panose="02040503050406030204" pitchFamily="18" charset="0"/>
                          </a:rPr>
                          <m:t>2</m:t>
                        </m:r>
                      </m:sup>
                    </m:sSup>
                  </m:oMath>
                </a14:m>
                <a:r>
                  <a:rPr lang="en-US" dirty="0"/>
                  <a:t> collections per controller</a:t>
                </a:r>
              </a:p>
              <a:p>
                <a:pPr marL="971550" lvl="1" indent="-285750">
                  <a:buFont typeface="Arial" panose="020B0604020202020204" pitchFamily="34" charset="0"/>
                  <a:buChar char="•"/>
                </a:pPr>
                <a:r>
                  <a:rPr lang="en-US" dirty="0"/>
                  <a:t>But need to do </a:t>
                </a:r>
                <a14:m>
                  <m:oMath xmlns:m="http://schemas.openxmlformats.org/officeDocument/2006/math">
                    <m:r>
                      <a:rPr lang="en-US" b="0" i="1" smtClean="0">
                        <a:latin typeface="Cambria Math" panose="02040503050406030204" pitchFamily="18" charset="0"/>
                      </a:rPr>
                      <m:t>𝑟</m:t>
                    </m:r>
                  </m:oMath>
                </a14:m>
                <a:r>
                  <a:rPr lang="en-US" b="0" dirty="0"/>
                  <a:t> times</a:t>
                </a:r>
                <a:endParaRPr lang="en-US" dirty="0"/>
              </a:p>
              <a:p>
                <a:pPr marL="514350" indent="-285750">
                  <a:buFont typeface="Arial" panose="020B0604020202020204" pitchFamily="34" charset="0"/>
                  <a:buChar char="•"/>
                </a:pPr>
                <a:r>
                  <a:rPr lang="en-US" b="0" dirty="0"/>
                  <a:t>5 controllers</a:t>
                </a:r>
              </a:p>
              <a:p>
                <a:pPr marL="514350" indent="-285750">
                  <a:buFont typeface="Arial" panose="020B0604020202020204" pitchFamily="34" charset="0"/>
                  <a:buChar char="•"/>
                </a:pPr>
                <a:r>
                  <a:rPr lang="en-US" dirty="0"/>
                  <a:t>20 converged trials</a:t>
                </a:r>
                <a:endParaRPr lang="en-US" b="0" dirty="0"/>
              </a:p>
            </p:txBody>
          </p:sp>
        </mc:Choice>
        <mc:Fallback xmlns="">
          <p:sp>
            <p:nvSpPr>
              <p:cNvPr id="11" name="Text Placeholder 3">
                <a:extLst>
                  <a:ext uri="{FF2B5EF4-FFF2-40B4-BE49-F238E27FC236}">
                    <a16:creationId xmlns:a16="http://schemas.microsoft.com/office/drawing/2014/main" id="{5C9A2A8C-2AED-9D7B-5989-D7CCCF29113F}"/>
                  </a:ext>
                </a:extLst>
              </p:cNvPr>
              <p:cNvSpPr>
                <a:spLocks noGrp="1" noRot="1" noChangeAspect="1" noMove="1" noResize="1" noEditPoints="1" noAdjustHandles="1" noChangeArrowheads="1" noChangeShapeType="1" noTextEdit="1"/>
              </p:cNvSpPr>
              <p:nvPr>
                <p:ph type="body" idx="1"/>
              </p:nvPr>
            </p:nvSpPr>
            <p:spPr>
              <a:xfrm>
                <a:off x="839788" y="2057400"/>
                <a:ext cx="3932237" cy="3811588"/>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1BF079-0842-18B3-7A05-9834F0A05764}"/>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66</a:t>
            </a:fld>
            <a:endParaRPr lang="en-US"/>
          </a:p>
        </p:txBody>
      </p:sp>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46197E27-534B-7338-DD87-E015BA4F9DB1}"/>
                  </a:ext>
                </a:extLst>
              </p:cNvPr>
              <p:cNvSpPr txBox="1">
                <a:spLocks/>
              </p:cNvSpPr>
              <p:nvPr/>
            </p:nvSpPr>
            <p:spPr>
              <a:xfrm>
                <a:off x="839787" y="2057400"/>
                <a:ext cx="3932237" cy="38115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eaLnBrk="1" hangingPunct="1">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eaLnBrk="1" hangingPunct="1">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eaLnBrk="1" hangingPunct="1">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eaLnBrk="1" hangingPunct="1">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5143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m:t>
                        </m:r>
                        <m:r>
                          <a:rPr lang="en-US" b="0" i="1" smtClean="0">
                            <a:latin typeface="Cambria Math" panose="02040503050406030204" pitchFamily="18" charset="0"/>
                          </a:rPr>
                          <m:t>4</m:t>
                        </m:r>
                        <m:r>
                          <a:rPr lang="en-US" i="1" smtClean="0">
                            <a:latin typeface="Cambria Math" panose="02040503050406030204" pitchFamily="18" charset="0"/>
                          </a:rPr>
                          <m:t>+1)</m:t>
                        </m:r>
                      </m:e>
                      <m:sup>
                        <m:r>
                          <a:rPr lang="en-US" i="1" smtClean="0">
                            <a:latin typeface="Cambria Math" panose="02040503050406030204" pitchFamily="18" charset="0"/>
                          </a:rPr>
                          <m:t>2</m:t>
                        </m:r>
                      </m:sup>
                    </m:sSup>
                  </m:oMath>
                </a14:m>
                <a:r>
                  <a:rPr lang="en-US" dirty="0"/>
                  <a:t> collections per controller</a:t>
                </a:r>
              </a:p>
              <a:p>
                <a:pPr marL="971550" lvl="1" indent="-285750">
                  <a:buFont typeface="Arial" panose="020B0604020202020204" pitchFamily="34" charset="0"/>
                  <a:buChar char="•"/>
                </a:pPr>
                <a:r>
                  <a:rPr lang="en-US" dirty="0"/>
                  <a:t>But need to do </a:t>
                </a:r>
                <a14:m>
                  <m:oMath xmlns:m="http://schemas.openxmlformats.org/officeDocument/2006/math">
                    <m:r>
                      <a:rPr lang="en-US" b="0" i="1" smtClean="0">
                        <a:latin typeface="Cambria Math" panose="02040503050406030204" pitchFamily="18" charset="0"/>
                      </a:rPr>
                      <m:t>2</m:t>
                    </m:r>
                  </m:oMath>
                </a14:m>
                <a:r>
                  <a:rPr lang="en-US" dirty="0"/>
                  <a:t> times</a:t>
                </a:r>
              </a:p>
              <a:p>
                <a:pPr marL="514350" indent="-285750">
                  <a:buFont typeface="Arial" panose="020B0604020202020204" pitchFamily="34" charset="0"/>
                  <a:buChar char="•"/>
                </a:pPr>
                <a:r>
                  <a:rPr lang="en-US" dirty="0"/>
                  <a:t>5 controllers</a:t>
                </a:r>
              </a:p>
              <a:p>
                <a:pPr marL="514350" indent="-285750">
                  <a:buFont typeface="Arial" panose="020B0604020202020204" pitchFamily="34" charset="0"/>
                  <a:buChar char="•"/>
                </a:pPr>
                <a:r>
                  <a:rPr lang="en-US" dirty="0"/>
                  <a:t>20 converged trials</a:t>
                </a:r>
              </a:p>
            </p:txBody>
          </p:sp>
        </mc:Choice>
        <mc:Fallback xmlns="">
          <p:sp>
            <p:nvSpPr>
              <p:cNvPr id="3" name="Text Placeholder 3">
                <a:extLst>
                  <a:ext uri="{FF2B5EF4-FFF2-40B4-BE49-F238E27FC236}">
                    <a16:creationId xmlns:a16="http://schemas.microsoft.com/office/drawing/2014/main" id="{46197E27-534B-7338-DD87-E015BA4F9DB1}"/>
                  </a:ext>
                </a:extLst>
              </p:cNvPr>
              <p:cNvSpPr txBox="1">
                <a:spLocks noRot="1" noChangeAspect="1" noMove="1" noResize="1" noEditPoints="1" noAdjustHandles="1" noChangeArrowheads="1" noChangeShapeType="1" noTextEdit="1"/>
              </p:cNvSpPr>
              <p:nvPr/>
            </p:nvSpPr>
            <p:spPr>
              <a:xfrm>
                <a:off x="839787" y="2057400"/>
                <a:ext cx="3932237" cy="3811588"/>
              </a:xfrm>
              <a:prstGeom prst="rect">
                <a:avLst/>
              </a:prstGeom>
              <a:blipFill>
                <a:blip r:embed="rId4"/>
                <a:stretch>
                  <a:fillRect/>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389A1F6D-6546-B8A7-F242-18C77E58747D}"/>
              </a:ext>
            </a:extLst>
          </p:cNvPr>
          <p:cNvPicPr>
            <a:picLocks noChangeAspect="1"/>
          </p:cNvPicPr>
          <p:nvPr/>
        </p:nvPicPr>
        <p:blipFill>
          <a:blip r:embed="rId5"/>
          <a:stretch>
            <a:fillRect/>
          </a:stretch>
        </p:blipFill>
        <p:spPr>
          <a:xfrm>
            <a:off x="5000737" y="457200"/>
            <a:ext cx="6642623" cy="5593506"/>
          </a:xfrm>
          <a:prstGeom prst="rect">
            <a:avLst/>
          </a:prstGeom>
        </p:spPr>
      </p:pic>
    </p:spTree>
    <p:extLst>
      <p:ext uri="{BB962C8B-B14F-4D97-AF65-F5344CB8AC3E}">
        <p14:creationId xmlns:p14="http://schemas.microsoft.com/office/powerpoint/2010/main" val="42306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diagram of different weights and a number of different weights&#10;&#10;AI-generated content may be incorrect.">
            <a:extLst>
              <a:ext uri="{FF2B5EF4-FFF2-40B4-BE49-F238E27FC236}">
                <a16:creationId xmlns:a16="http://schemas.microsoft.com/office/drawing/2014/main" id="{6B0D31FF-DC23-9121-8F01-7BBCCEA330C6}"/>
              </a:ext>
            </a:extLst>
          </p:cNvPr>
          <p:cNvPicPr>
            <a:picLocks noChangeAspect="1"/>
          </p:cNvPicPr>
          <p:nvPr/>
        </p:nvPicPr>
        <p:blipFill>
          <a:blip r:embed="rId2"/>
          <a:stretch>
            <a:fillRect/>
          </a:stretch>
        </p:blipFill>
        <p:spPr>
          <a:xfrm>
            <a:off x="120650" y="623714"/>
            <a:ext cx="11950700" cy="5108922"/>
          </a:xfrm>
          <a:prstGeom prst="rect">
            <a:avLst/>
          </a:prstGeom>
          <a:noFill/>
          <a:ln>
            <a:noFill/>
          </a:ln>
        </p:spPr>
      </p:pic>
      <p:sp>
        <p:nvSpPr>
          <p:cNvPr id="4" name="Slide Number Placeholder 3" hidden="1">
            <a:extLst>
              <a:ext uri="{FF2B5EF4-FFF2-40B4-BE49-F238E27FC236}">
                <a16:creationId xmlns:a16="http://schemas.microsoft.com/office/drawing/2014/main" id="{EB0E3725-5102-0CBE-1FC9-7260C461E8B6}"/>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67</a:t>
            </a:fld>
            <a:endParaRPr lang="en-US"/>
          </a:p>
        </p:txBody>
      </p:sp>
    </p:spTree>
    <p:extLst>
      <p:ext uri="{BB962C8B-B14F-4D97-AF65-F5344CB8AC3E}">
        <p14:creationId xmlns:p14="http://schemas.microsoft.com/office/powerpoint/2010/main" val="3134760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group of graphs showing different types of weights&#10;&#10;AI-generated content may be incorrect.">
            <a:extLst>
              <a:ext uri="{FF2B5EF4-FFF2-40B4-BE49-F238E27FC236}">
                <a16:creationId xmlns:a16="http://schemas.microsoft.com/office/drawing/2014/main" id="{24754AFE-796F-8CA8-BEFE-2AF7DB65AD3F}"/>
              </a:ext>
            </a:extLst>
          </p:cNvPr>
          <p:cNvPicPr>
            <a:picLocks noChangeAspect="1"/>
          </p:cNvPicPr>
          <p:nvPr/>
        </p:nvPicPr>
        <p:blipFill>
          <a:blip r:embed="rId2"/>
          <a:stretch>
            <a:fillRect/>
          </a:stretch>
        </p:blipFill>
        <p:spPr>
          <a:xfrm>
            <a:off x="1255670" y="68263"/>
            <a:ext cx="9680660" cy="6219825"/>
          </a:xfrm>
          <a:prstGeom prst="rect">
            <a:avLst/>
          </a:prstGeom>
          <a:noFill/>
          <a:ln>
            <a:noFill/>
          </a:ln>
        </p:spPr>
      </p:pic>
      <p:sp>
        <p:nvSpPr>
          <p:cNvPr id="4" name="Slide Number Placeholder 3" hidden="1">
            <a:extLst>
              <a:ext uri="{FF2B5EF4-FFF2-40B4-BE49-F238E27FC236}">
                <a16:creationId xmlns:a16="http://schemas.microsoft.com/office/drawing/2014/main" id="{5622A958-0245-0EBF-3518-D0B3FD5A9E6B}"/>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68</a:t>
            </a:fld>
            <a:endParaRPr lang="en-US"/>
          </a:p>
        </p:txBody>
      </p:sp>
    </p:spTree>
    <p:extLst>
      <p:ext uri="{BB962C8B-B14F-4D97-AF65-F5344CB8AC3E}">
        <p14:creationId xmlns:p14="http://schemas.microsoft.com/office/powerpoint/2010/main" val="2289164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E97B-90E6-3DAD-E2D7-1DEED7F26EA3}"/>
              </a:ext>
            </a:extLst>
          </p:cNvPr>
          <p:cNvSpPr>
            <a:spLocks noGrp="1"/>
          </p:cNvSpPr>
          <p:nvPr>
            <p:ph type="title"/>
          </p:nvPr>
        </p:nvSpPr>
        <p:spPr>
          <a:xfrm>
            <a:off x="838200" y="365125"/>
            <a:ext cx="10515600" cy="1325563"/>
          </a:xfrm>
        </p:spPr>
        <p:txBody>
          <a:bodyPr wrap="square" anchor="ctr">
            <a:normAutofit/>
          </a:bodyPr>
          <a:lstStyle/>
          <a:p>
            <a:r>
              <a:rPr lang="en-US" dirty="0"/>
              <a:t>Violated Space Conditions</a:t>
            </a:r>
          </a:p>
        </p:txBody>
      </p:sp>
      <p:sp>
        <p:nvSpPr>
          <p:cNvPr id="5" name="Slide Number Placeholder 4">
            <a:extLst>
              <a:ext uri="{FF2B5EF4-FFF2-40B4-BE49-F238E27FC236}">
                <a16:creationId xmlns:a16="http://schemas.microsoft.com/office/drawing/2014/main" id="{6A6A30BC-ADF7-6E67-1224-D9AD6089DABB}"/>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69</a:t>
            </a:fld>
            <a:endParaRPr lang="en-US"/>
          </a:p>
        </p:txBody>
      </p:sp>
      <p:pic>
        <p:nvPicPr>
          <p:cNvPr id="7" name="Picture 6">
            <a:extLst>
              <a:ext uri="{FF2B5EF4-FFF2-40B4-BE49-F238E27FC236}">
                <a16:creationId xmlns:a16="http://schemas.microsoft.com/office/drawing/2014/main" id="{B88EA382-38EA-D207-2042-9EBD6E17F3DC}"/>
              </a:ext>
            </a:extLst>
          </p:cNvPr>
          <p:cNvPicPr>
            <a:picLocks noChangeAspect="1"/>
          </p:cNvPicPr>
          <p:nvPr/>
        </p:nvPicPr>
        <p:blipFill>
          <a:blip r:embed="rId2"/>
          <a:srcRect b="1449"/>
          <a:stretch/>
        </p:blipFill>
        <p:spPr>
          <a:xfrm>
            <a:off x="838200" y="1881188"/>
            <a:ext cx="10515600" cy="4352544"/>
          </a:xfrm>
          <a:prstGeom prst="rect">
            <a:avLst/>
          </a:prstGeom>
          <a:noFill/>
          <a:ln>
            <a:noFill/>
          </a:ln>
        </p:spPr>
      </p:pic>
    </p:spTree>
    <p:extLst>
      <p:ext uri="{BB962C8B-B14F-4D97-AF65-F5344CB8AC3E}">
        <p14:creationId xmlns:p14="http://schemas.microsoft.com/office/powerpoint/2010/main" val="303860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1707A-6521-CA29-87F8-C59D625B6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7A7EF-6A3D-7185-D253-5BD5AC2766BB}"/>
              </a:ext>
            </a:extLst>
          </p:cNvPr>
          <p:cNvSpPr>
            <a:spLocks noGrp="1"/>
          </p:cNvSpPr>
          <p:nvPr>
            <p:ph type="title"/>
          </p:nvPr>
        </p:nvSpPr>
        <p:spPr/>
        <p:txBody>
          <a:bodyPr/>
          <a:lstStyle/>
          <a:p>
            <a:r>
              <a:rPr lang="en-US" dirty="0"/>
              <a:t>Iterative Learning Control (ILC)</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634BB96-1C6C-4F4A-4474-4432407870DB}"/>
                  </a:ext>
                </a:extLst>
              </p:cNvPr>
              <p:cNvSpPr>
                <a:spLocks noGrp="1"/>
              </p:cNvSpPr>
              <p:nvPr>
                <p:ph type="body" idx="1"/>
              </p:nvPr>
            </p:nvSpPr>
            <p:spPr/>
            <p:txBody>
              <a:bodyPr/>
              <a:lstStyle/>
              <a:p>
                <a:r>
                  <a:rPr lang="en-US" sz="3400" dirty="0"/>
                  <a:t>Send trial errors to zero</a:t>
                </a:r>
              </a:p>
              <a:p>
                <a:pPr lvl="1"/>
                <a:r>
                  <a:rPr lang="en-US" sz="2600" dirty="0"/>
                  <a:t>Not sample states</a:t>
                </a:r>
              </a:p>
              <a:p>
                <a:r>
                  <a:rPr lang="en-US" sz="3400" dirty="0"/>
                  <a:t>Trial resolution of </a:t>
                </a:r>
                <a14:m>
                  <m:oMath xmlns:m="http://schemas.openxmlformats.org/officeDocument/2006/math">
                    <m:r>
                      <a:rPr lang="en-US" sz="3400" b="0" i="1" smtClean="0">
                        <a:latin typeface="Cambria Math" panose="02040503050406030204" pitchFamily="18" charset="0"/>
                      </a:rPr>
                      <m:t>𝑝</m:t>
                    </m:r>
                  </m:oMath>
                </a14:m>
                <a:endParaRPr lang="en-US" sz="3400" dirty="0"/>
              </a:p>
              <a:p>
                <a:r>
                  <a:rPr lang="en-US" sz="3400" dirty="0"/>
                  <a:t>Common in manufacturing</a:t>
                </a:r>
              </a:p>
              <a:p>
                <a:pPr lvl="1"/>
                <a:r>
                  <a:rPr lang="en-US" sz="3000" dirty="0"/>
                  <a:t>Repeatable conditions</a:t>
                </a:r>
              </a:p>
            </p:txBody>
          </p:sp>
        </mc:Choice>
        <mc:Fallback xmlns="">
          <p:sp>
            <p:nvSpPr>
              <p:cNvPr id="5" name="Text Placeholder 4">
                <a:extLst>
                  <a:ext uri="{FF2B5EF4-FFF2-40B4-BE49-F238E27FC236}">
                    <a16:creationId xmlns:a16="http://schemas.microsoft.com/office/drawing/2014/main" id="{2634BB96-1C6C-4F4A-4474-4432407870DB}"/>
                  </a:ext>
                </a:extLst>
              </p:cNvPr>
              <p:cNvSpPr>
                <a:spLocks noGrp="1" noRot="1" noChangeAspect="1" noMove="1" noResize="1" noEditPoints="1" noAdjustHandles="1" noChangeArrowheads="1" noChangeShapeType="1" noTextEdit="1"/>
              </p:cNvSpPr>
              <p:nvPr>
                <p:ph type="body" idx="1"/>
              </p:nvPr>
            </p:nvSpPr>
            <p:spPr>
              <a:blipFill>
                <a:blip r:embed="rId3"/>
                <a:stretch>
                  <a:fillRect l="-638" t="-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B0CFD4-84C5-564C-C746-BB6E4B84B7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03792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EBA906-7516-B756-1EF8-F1EEFF452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109D1-956D-9E7A-DC77-6AF058E8FDA4}"/>
              </a:ext>
            </a:extLst>
          </p:cNvPr>
          <p:cNvSpPr>
            <a:spLocks noGrp="1"/>
          </p:cNvSpPr>
          <p:nvPr>
            <p:ph type="title"/>
          </p:nvPr>
        </p:nvSpPr>
        <p:spPr/>
        <p:txBody>
          <a:bodyPr/>
          <a:lstStyle/>
          <a:p>
            <a:r>
              <a:rPr lang="en-US" dirty="0"/>
              <a:t>Basis Dimension Conditions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5851DC1-1039-C4B5-B7D9-36D52AA628C5}"/>
                  </a:ext>
                </a:extLst>
              </p:cNvPr>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𝑢</m:t>
                        </m:r>
                      </m:sub>
                    </m:sSub>
                  </m:oMath>
                </a14:m>
                <a:endParaRPr lang="en-US" dirty="0"/>
              </a:p>
              <a:p>
                <a:pPr lvl="1"/>
                <a:r>
                  <a:rPr lang="en-US" dirty="0"/>
                  <a:t>Cannot create data from nothing</a:t>
                </a:r>
              </a:p>
            </p:txBody>
          </p:sp>
        </mc:Choice>
        <mc:Fallback xmlns="">
          <p:sp>
            <p:nvSpPr>
              <p:cNvPr id="3" name="Text Placeholder 2">
                <a:extLst>
                  <a:ext uri="{FF2B5EF4-FFF2-40B4-BE49-F238E27FC236}">
                    <a16:creationId xmlns:a16="http://schemas.microsoft.com/office/drawing/2014/main" id="{B5851DC1-1039-C4B5-B7D9-36D52AA628C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335B70C-BE35-0D9F-B3D7-F47310186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3136485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70D8-E2E7-5F9E-6249-ABBB85899D69}"/>
              </a:ext>
            </a:extLst>
          </p:cNvPr>
          <p:cNvSpPr>
            <a:spLocks noGrp="1"/>
          </p:cNvSpPr>
          <p:nvPr>
            <p:ph type="title"/>
          </p:nvPr>
        </p:nvSpPr>
        <p:spPr>
          <a:xfrm>
            <a:off x="838200" y="365125"/>
            <a:ext cx="10515600" cy="1325563"/>
          </a:xfrm>
        </p:spPr>
        <p:txBody>
          <a:bodyPr wrap="square" anchor="ctr">
            <a:normAutofit/>
          </a:bodyPr>
          <a:lstStyle/>
          <a:p>
            <a:r>
              <a:rPr lang="en-US" dirty="0"/>
              <a:t>Classical Models</a:t>
            </a:r>
          </a:p>
        </p:txBody>
      </p:sp>
      <p:sp>
        <p:nvSpPr>
          <p:cNvPr id="4" name="Slide Number Placeholder 3">
            <a:extLst>
              <a:ext uri="{FF2B5EF4-FFF2-40B4-BE49-F238E27FC236}">
                <a16:creationId xmlns:a16="http://schemas.microsoft.com/office/drawing/2014/main" id="{34173B63-6C86-D7E3-B295-9EAD5ED0037B}"/>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71</a:t>
            </a:fld>
            <a:endParaRPr lang="en-US"/>
          </a:p>
        </p:txBody>
      </p:sp>
      <p:pic>
        <p:nvPicPr>
          <p:cNvPr id="10" name="Picture 9">
            <a:extLst>
              <a:ext uri="{FF2B5EF4-FFF2-40B4-BE49-F238E27FC236}">
                <a16:creationId xmlns:a16="http://schemas.microsoft.com/office/drawing/2014/main" id="{FF6A9702-B9DD-E374-D402-255185F1ED3F}"/>
              </a:ext>
            </a:extLst>
          </p:cNvPr>
          <p:cNvPicPr>
            <a:picLocks noChangeAspect="1"/>
          </p:cNvPicPr>
          <p:nvPr/>
        </p:nvPicPr>
        <p:blipFill>
          <a:blip r:embed="rId3"/>
          <a:stretch>
            <a:fillRect/>
          </a:stretch>
        </p:blipFill>
        <p:spPr>
          <a:xfrm>
            <a:off x="2175364" y="1443347"/>
            <a:ext cx="7841272" cy="4681603"/>
          </a:xfrm>
          <a:prstGeom prst="rect">
            <a:avLst/>
          </a:prstGeom>
        </p:spPr>
      </p:pic>
    </p:spTree>
    <p:extLst>
      <p:ext uri="{BB962C8B-B14F-4D97-AF65-F5344CB8AC3E}">
        <p14:creationId xmlns:p14="http://schemas.microsoft.com/office/powerpoint/2010/main" val="609130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2BB-69C5-E4A1-799D-207866E33271}"/>
              </a:ext>
            </a:extLst>
          </p:cNvPr>
          <p:cNvSpPr>
            <a:spLocks noGrp="1"/>
          </p:cNvSpPr>
          <p:nvPr>
            <p:ph type="title"/>
          </p:nvPr>
        </p:nvSpPr>
        <p:spPr/>
        <p:txBody>
          <a:bodyPr/>
          <a:lstStyle/>
          <a:p>
            <a:r>
              <a:rPr lang="en-US" dirty="0"/>
              <a:t>Continuous State-Space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0C38178-73FB-C3B4-376C-B46529BE6F68}"/>
                  </a:ext>
                </a:extLst>
              </p:cNvPr>
              <p:cNvSpPr>
                <a:spLocks noGrp="1"/>
              </p:cNvSpPr>
              <p:nvPr>
                <p:ph type="body" idx="1"/>
              </p:nvPr>
            </p:nvSpPr>
            <p:spPr/>
            <p:txBody>
              <a:bodyPr anchor="ctr"/>
              <a:lstStyle/>
              <a:p>
                <a:pPr marL="5080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𝑥</m:t>
                          </m:r>
                        </m:e>
                      </m:acc>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𝑐</m:t>
                          </m:r>
                        </m:sub>
                      </m:sSub>
                      <m:r>
                        <a:rPr lang="en-US" sz="4000" b="0" i="1" smtClean="0">
                          <a:latin typeface="Cambria Math" panose="02040503050406030204" pitchFamily="18" charset="0"/>
                        </a:rPr>
                        <m:t>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𝐵</m:t>
                          </m:r>
                        </m:e>
                        <m:sub>
                          <m:r>
                            <a:rPr lang="en-US" sz="4000" b="0" i="1" smtClean="0">
                              <a:latin typeface="Cambria Math" panose="02040503050406030204" pitchFamily="18" charset="0"/>
                            </a:rPr>
                            <m:t>𝑐</m:t>
                          </m:r>
                        </m:sub>
                      </m:sSub>
                      <m:r>
                        <a:rPr lang="en-US" sz="4000" b="0" i="1" smtClean="0">
                          <a:latin typeface="Cambria Math" panose="02040503050406030204" pitchFamily="18" charset="0"/>
                        </a:rPr>
                        <m:t>𝑢</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oMath>
                  </m:oMathPara>
                </a14:m>
                <a:endParaRPr lang="en-US" sz="4000" b="0" dirty="0"/>
              </a:p>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𝑦</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r>
                        <a:rPr lang="en-US" sz="4000" b="0" i="1" smtClean="0">
                          <a:latin typeface="Cambria Math" panose="02040503050406030204" pitchFamily="18" charset="0"/>
                        </a:rPr>
                        <m:t>𝐶𝑥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r>
                        <a:rPr lang="en-US" sz="4000" b="0" i="1" smtClean="0">
                          <a:latin typeface="Cambria Math" panose="02040503050406030204" pitchFamily="18" charset="0"/>
                        </a:rPr>
                        <m:t>𝐷𝑢</m:t>
                      </m:r>
                      <m:r>
                        <a:rPr lang="en-US" sz="4000" b="0" i="1" smtClean="0">
                          <a:latin typeface="Cambria Math" panose="02040503050406030204" pitchFamily="18" charset="0"/>
                        </a:rPr>
                        <m:t>(</m:t>
                      </m:r>
                      <m:r>
                        <a:rPr lang="en-US" sz="4000" b="0" i="1" smtClean="0">
                          <a:latin typeface="Cambria Math" panose="02040503050406030204" pitchFamily="18" charset="0"/>
                        </a:rPr>
                        <m:t>𝑡</m:t>
                      </m:r>
                      <m:r>
                        <a:rPr lang="en-US" sz="4000" b="0" i="1" smtClean="0">
                          <a:latin typeface="Cambria Math" panose="02040503050406030204" pitchFamily="18" charset="0"/>
                        </a:rPr>
                        <m:t>)</m:t>
                      </m:r>
                    </m:oMath>
                  </m:oMathPara>
                </a14:m>
                <a:endParaRPr lang="en-US" sz="4000" dirty="0"/>
              </a:p>
              <a:p>
                <a:pPr marL="50800" indent="0" algn="ctr">
                  <a:buNone/>
                </a:pPr>
                <a:endParaRPr lang="en-US" sz="4000" dirty="0"/>
              </a:p>
              <a:p>
                <a:pPr marL="50800" indent="0" algn="ctr">
                  <a:buNone/>
                </a:pPr>
                <a:endParaRPr lang="en-US" sz="4000" dirty="0"/>
              </a:p>
            </p:txBody>
          </p:sp>
        </mc:Choice>
        <mc:Fallback xmlns="">
          <p:sp>
            <p:nvSpPr>
              <p:cNvPr id="3" name="Text Placeholder 2">
                <a:extLst>
                  <a:ext uri="{FF2B5EF4-FFF2-40B4-BE49-F238E27FC236}">
                    <a16:creationId xmlns:a16="http://schemas.microsoft.com/office/drawing/2014/main" id="{90C38178-73FB-C3B4-376C-B46529BE6F68}"/>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C66C5AF-78F8-02D7-4B6E-D0C8ED60F5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2487039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C4F5-0E98-DB3E-13E3-767127E87A03}"/>
              </a:ext>
            </a:extLst>
          </p:cNvPr>
          <p:cNvSpPr>
            <a:spLocks noGrp="1"/>
          </p:cNvSpPr>
          <p:nvPr>
            <p:ph type="title"/>
          </p:nvPr>
        </p:nvSpPr>
        <p:spPr/>
        <p:txBody>
          <a:bodyPr/>
          <a:lstStyle/>
          <a:p>
            <a:r>
              <a:rPr lang="en-US" dirty="0"/>
              <a:t>States and Inputs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9D1BBE-933C-BEFB-E320-402EE90BED16}"/>
                  </a:ext>
                </a:extLst>
              </p:cNvPr>
              <p:cNvSpPr>
                <a:spLocks noGrp="1"/>
              </p:cNvSpPr>
              <p:nvPr>
                <p:ph type="body" idx="1"/>
              </p:nvPr>
            </p:nvSpPr>
            <p:spPr/>
            <p:txBody>
              <a:bodyPr anchor="ctr"/>
              <a:lstStyle/>
              <a:p>
                <a:pPr marL="50800" indent="0" algn="ctr">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2</m:t>
                                  </m:r>
                                </m:sub>
                              </m:sSub>
                            </m:e>
                          </m:mr>
                        </m:m>
                      </m:e>
                    </m:d>
                  </m:oMath>
                </a14:m>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𝑢</m:t>
                                  </m:r>
                                </m:e>
                                <m:sub>
                                  <m:r>
                                    <m:rPr>
                                      <m:brk m:alnAt="7"/>
                                    </m:rP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e>
                          </m:mr>
                        </m:m>
                      </m:e>
                    </m:d>
                  </m:oMath>
                </a14:m>
                <a:endParaRPr lang="en-US" dirty="0"/>
              </a:p>
            </p:txBody>
          </p:sp>
        </mc:Choice>
        <mc:Fallback xmlns="">
          <p:sp>
            <p:nvSpPr>
              <p:cNvPr id="3" name="Text Placeholder 2">
                <a:extLst>
                  <a:ext uri="{FF2B5EF4-FFF2-40B4-BE49-F238E27FC236}">
                    <a16:creationId xmlns:a16="http://schemas.microsoft.com/office/drawing/2014/main" id="{DA9D1BBE-933C-BEFB-E320-402EE90BED16}"/>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E1653C-6B90-2E7A-B02A-19CEDA3E92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Tree>
    <p:extLst>
      <p:ext uri="{BB962C8B-B14F-4D97-AF65-F5344CB8AC3E}">
        <p14:creationId xmlns:p14="http://schemas.microsoft.com/office/powerpoint/2010/main" val="4035337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3207-05DE-C86B-AACA-88D1D627B59C}"/>
              </a:ext>
            </a:extLst>
          </p:cNvPr>
          <p:cNvSpPr>
            <a:spLocks noGrp="1"/>
          </p:cNvSpPr>
          <p:nvPr>
            <p:ph type="title"/>
          </p:nvPr>
        </p:nvSpPr>
        <p:spPr>
          <a:xfrm>
            <a:off x="838200" y="365125"/>
            <a:ext cx="10515600" cy="1325563"/>
          </a:xfrm>
        </p:spPr>
        <p:txBody>
          <a:bodyPr wrap="square" anchor="ctr">
            <a:normAutofit/>
          </a:bodyPr>
          <a:lstStyle/>
          <a:p>
            <a:r>
              <a:rPr lang="en-US" dirty="0"/>
              <a:t>Open Loop</a:t>
            </a:r>
          </a:p>
        </p:txBody>
      </p:sp>
      <p:sp>
        <p:nvSpPr>
          <p:cNvPr id="4" name="Slide Number Placeholder 3">
            <a:extLst>
              <a:ext uri="{FF2B5EF4-FFF2-40B4-BE49-F238E27FC236}">
                <a16:creationId xmlns:a16="http://schemas.microsoft.com/office/drawing/2014/main" id="{5C4586E0-B77F-43B0-4F3E-52B59FC5EE6C}"/>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74</a:t>
            </a:fld>
            <a:endParaRPr lang="en-US"/>
          </a:p>
        </p:txBody>
      </p:sp>
      <p:pic>
        <p:nvPicPr>
          <p:cNvPr id="6" name="Picture 5">
            <a:extLst>
              <a:ext uri="{FF2B5EF4-FFF2-40B4-BE49-F238E27FC236}">
                <a16:creationId xmlns:a16="http://schemas.microsoft.com/office/drawing/2014/main" id="{BBD40978-F2D2-7D09-A229-EEE3952DDD89}"/>
              </a:ext>
            </a:extLst>
          </p:cNvPr>
          <p:cNvPicPr>
            <a:picLocks noChangeAspect="1"/>
          </p:cNvPicPr>
          <p:nvPr/>
        </p:nvPicPr>
        <p:blipFill>
          <a:blip r:embed="rId3"/>
          <a:srcRect l="5361" r="4646" b="1"/>
          <a:stretch/>
        </p:blipFill>
        <p:spPr>
          <a:xfrm>
            <a:off x="838200" y="1881188"/>
            <a:ext cx="10515600" cy="4352544"/>
          </a:xfrm>
          <a:prstGeom prst="rect">
            <a:avLst/>
          </a:prstGeom>
          <a:noFill/>
          <a:ln>
            <a:noFill/>
          </a:ln>
        </p:spPr>
      </p:pic>
    </p:spTree>
    <p:extLst>
      <p:ext uri="{BB962C8B-B14F-4D97-AF65-F5344CB8AC3E}">
        <p14:creationId xmlns:p14="http://schemas.microsoft.com/office/powerpoint/2010/main" val="1580938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34B0A9-5145-A591-6EFA-782EAFE3B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83337-23CE-1C46-FA7B-9877B1DC5A0E}"/>
              </a:ext>
            </a:extLst>
          </p:cNvPr>
          <p:cNvSpPr>
            <a:spLocks noGrp="1"/>
          </p:cNvSpPr>
          <p:nvPr>
            <p:ph type="title"/>
          </p:nvPr>
        </p:nvSpPr>
        <p:spPr/>
        <p:txBody>
          <a:bodyPr/>
          <a:lstStyle/>
          <a:p>
            <a:r>
              <a:rPr lang="en-US" dirty="0"/>
              <a:t>Discrete State-Space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EEBF154-BCF3-7A04-1501-63A358AF759B}"/>
                  </a:ext>
                </a:extLst>
              </p:cNvPr>
              <p:cNvSpPr>
                <a:spLocks noGrp="1"/>
              </p:cNvSpPr>
              <p:nvPr>
                <p:ph type="body" idx="1"/>
              </p:nvPr>
            </p:nvSpPr>
            <p:spPr/>
            <p:txBody>
              <a:bodyPr anchor="ctr"/>
              <a:lstStyle/>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𝐴𝑥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𝐵𝑢</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marL="5080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𝑦</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𝐶𝑥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𝑘</m:t>
                          </m:r>
                        </m:e>
                      </m:d>
                      <m:r>
                        <a:rPr lang="en-US" sz="4000" b="0" i="1" smtClean="0">
                          <a:latin typeface="Cambria Math" panose="02040503050406030204" pitchFamily="18" charset="0"/>
                        </a:rPr>
                        <m:t>+</m:t>
                      </m:r>
                      <m:r>
                        <a:rPr lang="en-US" sz="4000" b="0" i="1" smtClean="0">
                          <a:latin typeface="Cambria Math" panose="02040503050406030204" pitchFamily="18" charset="0"/>
                        </a:rPr>
                        <m:t>𝐷𝑢</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oMath>
                  </m:oMathPara>
                </a14:m>
                <a:endParaRPr lang="en-US" sz="4000" dirty="0"/>
              </a:p>
              <a:p>
                <a:pPr marL="50800" indent="0" algn="ctr">
                  <a:buNone/>
                </a:pPr>
                <a:endParaRPr lang="en-US" sz="4000" dirty="0"/>
              </a:p>
              <a:p>
                <a:pPr marL="50800" indent="0" algn="ctr">
                  <a:buNone/>
                </a:pPr>
                <a14:m>
                  <m:oMath xmlns:m="http://schemas.openxmlformats.org/officeDocument/2006/math">
                    <m:r>
                      <a:rPr lang="en-US" sz="4000" b="0" i="1" smtClean="0">
                        <a:latin typeface="Cambria Math" panose="02040503050406030204" pitchFamily="18" charset="0"/>
                      </a:rPr>
                      <m:t>𝐴</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𝑡</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𝑐</m:t>
                            </m:r>
                          </m:sub>
                        </m:sSub>
                      </m:sup>
                    </m:sSup>
                  </m:oMath>
                </a14:m>
                <a:r>
                  <a:rPr lang="en-US" sz="4000" b="0" dirty="0"/>
                  <a:t>	</a:t>
                </a:r>
                <a14:m>
                  <m:oMath xmlns:m="http://schemas.openxmlformats.org/officeDocument/2006/math">
                    <m:r>
                      <a:rPr lang="en-US" sz="4000" b="0" i="1" smtClean="0">
                        <a:latin typeface="Cambria Math" panose="02040503050406030204" pitchFamily="18" charset="0"/>
                      </a:rPr>
                      <m:t>𝐵</m:t>
                    </m:r>
                    <m:r>
                      <a:rPr lang="en-US" sz="4000" b="0" i="1" smtClean="0">
                        <a:latin typeface="Cambria Math" panose="02040503050406030204" pitchFamily="18" charset="0"/>
                      </a:rPr>
                      <m:t>=(</m:t>
                    </m:r>
                    <m:nary>
                      <m:naryPr>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0</m:t>
                        </m:r>
                      </m:sub>
                      <m:sup>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𝑡</m:t>
                        </m:r>
                      </m:sup>
                      <m:e>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r>
                              <a:rPr lang="en-US" sz="4000" b="0" i="1" smtClean="0">
                                <a:latin typeface="Cambria Math" panose="02040503050406030204" pitchFamily="18" charset="0"/>
                              </a:rPr>
                              <m:t>𝛼</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𝑐</m:t>
                                </m:r>
                              </m:sub>
                            </m:sSub>
                          </m:sup>
                        </m:sSup>
                        <m:r>
                          <a:rPr lang="en-US" sz="4000" b="0" i="1" smtClean="0">
                            <a:latin typeface="Cambria Math" panose="02040503050406030204" pitchFamily="18" charset="0"/>
                          </a:rPr>
                          <m:t>𝑑</m:t>
                        </m:r>
                        <m:r>
                          <a:rPr lang="en-US" sz="4000" b="0" i="1" smtClean="0">
                            <a:latin typeface="Cambria Math" panose="02040503050406030204" pitchFamily="18" charset="0"/>
                          </a:rPr>
                          <m:t>𝛼</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𝐵</m:t>
                            </m:r>
                          </m:e>
                          <m:sub>
                            <m:r>
                              <a:rPr lang="en-US" sz="4000" b="0" i="1" smtClean="0">
                                <a:latin typeface="Cambria Math" panose="02040503050406030204" pitchFamily="18" charset="0"/>
                              </a:rPr>
                              <m:t>𝑐</m:t>
                            </m:r>
                          </m:sub>
                        </m:sSub>
                      </m:e>
                    </m:nary>
                  </m:oMath>
                </a14:m>
                <a:endParaRPr lang="en-US" sz="4000" b="0" dirty="0"/>
              </a:p>
              <a:p>
                <a:pPr marL="50800" indent="0" algn="ctr">
                  <a:buNone/>
                </a:pPr>
                <a:endParaRPr lang="en-US" sz="4000" dirty="0"/>
              </a:p>
            </p:txBody>
          </p:sp>
        </mc:Choice>
        <mc:Fallback xmlns="">
          <p:sp>
            <p:nvSpPr>
              <p:cNvPr id="3" name="Text Placeholder 2">
                <a:extLst>
                  <a:ext uri="{FF2B5EF4-FFF2-40B4-BE49-F238E27FC236}">
                    <a16:creationId xmlns:a16="http://schemas.microsoft.com/office/drawing/2014/main" id="{2EEBF154-BCF3-7A04-1501-63A358AF759B}"/>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D90FBE-ECBB-E203-62B2-79388A60B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28671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A223-5ACB-B754-4920-5A38C3107859}"/>
              </a:ext>
            </a:extLst>
          </p:cNvPr>
          <p:cNvSpPr>
            <a:spLocks noGrp="1"/>
          </p:cNvSpPr>
          <p:nvPr>
            <p:ph type="title"/>
          </p:nvPr>
        </p:nvSpPr>
        <p:spPr>
          <a:xfrm>
            <a:off x="838200" y="365125"/>
            <a:ext cx="10515600" cy="1325563"/>
          </a:xfrm>
        </p:spPr>
        <p:txBody>
          <a:bodyPr wrap="square" anchor="ctr">
            <a:normAutofit/>
          </a:bodyPr>
          <a:lstStyle/>
          <a:p>
            <a:r>
              <a:rPr lang="en-US" dirty="0"/>
              <a:t>Discrete vs Continuous</a:t>
            </a:r>
          </a:p>
        </p:txBody>
      </p:sp>
      <p:sp>
        <p:nvSpPr>
          <p:cNvPr id="4" name="Slide Number Placeholder 3">
            <a:extLst>
              <a:ext uri="{FF2B5EF4-FFF2-40B4-BE49-F238E27FC236}">
                <a16:creationId xmlns:a16="http://schemas.microsoft.com/office/drawing/2014/main" id="{38703F7F-9553-A0AB-2644-B9A7480D1442}"/>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76</a:t>
            </a:fld>
            <a:endParaRPr lang="en-US"/>
          </a:p>
        </p:txBody>
      </p:sp>
      <p:pic>
        <p:nvPicPr>
          <p:cNvPr id="8" name="Picture 7">
            <a:extLst>
              <a:ext uri="{FF2B5EF4-FFF2-40B4-BE49-F238E27FC236}">
                <a16:creationId xmlns:a16="http://schemas.microsoft.com/office/drawing/2014/main" id="{2C696EBB-203C-7265-867A-61F8A577AEF1}"/>
              </a:ext>
            </a:extLst>
          </p:cNvPr>
          <p:cNvPicPr>
            <a:picLocks noChangeAspect="1"/>
          </p:cNvPicPr>
          <p:nvPr/>
        </p:nvPicPr>
        <p:blipFill>
          <a:blip r:embed="rId3"/>
          <a:srcRect l="3965" r="-2" b="-2"/>
          <a:stretch/>
        </p:blipFill>
        <p:spPr>
          <a:xfrm>
            <a:off x="838200" y="1881188"/>
            <a:ext cx="10515600" cy="4352544"/>
          </a:xfrm>
          <a:prstGeom prst="rect">
            <a:avLst/>
          </a:prstGeom>
          <a:noFill/>
          <a:ln>
            <a:noFill/>
          </a:ln>
        </p:spPr>
      </p:pic>
    </p:spTree>
    <p:extLst>
      <p:ext uri="{BB962C8B-B14F-4D97-AF65-F5344CB8AC3E}">
        <p14:creationId xmlns:p14="http://schemas.microsoft.com/office/powerpoint/2010/main" val="40151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5495D4-1510-91FA-AE20-5012898268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69A81-6479-4176-2111-7A30C3DB4154}"/>
              </a:ext>
            </a:extLst>
          </p:cNvPr>
          <p:cNvSpPr>
            <a:spLocks noGrp="1"/>
          </p:cNvSpPr>
          <p:nvPr>
            <p:ph type="title"/>
          </p:nvPr>
        </p:nvSpPr>
        <p:spPr>
          <a:xfrm>
            <a:off x="838200" y="365125"/>
            <a:ext cx="10515600" cy="1325563"/>
          </a:xfrm>
        </p:spPr>
        <p:txBody>
          <a:bodyPr wrap="square" anchor="ctr">
            <a:normAutofit/>
          </a:bodyPr>
          <a:lstStyle/>
          <a:p>
            <a:r>
              <a:rPr lang="en-US" dirty="0"/>
              <a:t>Discrete vs Continuous</a:t>
            </a:r>
          </a:p>
        </p:txBody>
      </p:sp>
      <p:sp>
        <p:nvSpPr>
          <p:cNvPr id="4" name="Slide Number Placeholder 3">
            <a:extLst>
              <a:ext uri="{FF2B5EF4-FFF2-40B4-BE49-F238E27FC236}">
                <a16:creationId xmlns:a16="http://schemas.microsoft.com/office/drawing/2014/main" id="{D8524808-0CCC-371D-4235-127475B836EA}"/>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77</a:t>
            </a:fld>
            <a:endParaRPr lang="en-US"/>
          </a:p>
        </p:txBody>
      </p:sp>
      <p:pic>
        <p:nvPicPr>
          <p:cNvPr id="6" name="Picture 5" descr="A graph of a function&#10;&#10;AI-generated content may be incorrect.">
            <a:extLst>
              <a:ext uri="{FF2B5EF4-FFF2-40B4-BE49-F238E27FC236}">
                <a16:creationId xmlns:a16="http://schemas.microsoft.com/office/drawing/2014/main" id="{F6D26D74-FF77-6FBF-F7A4-6B4AED716359}"/>
              </a:ext>
            </a:extLst>
          </p:cNvPr>
          <p:cNvPicPr>
            <a:picLocks noChangeAspect="1"/>
          </p:cNvPicPr>
          <p:nvPr/>
        </p:nvPicPr>
        <p:blipFill>
          <a:blip r:embed="rId3"/>
          <a:srcRect l="2802" r="2975"/>
          <a:stretch/>
        </p:blipFill>
        <p:spPr>
          <a:xfrm>
            <a:off x="838200" y="1881188"/>
            <a:ext cx="10515600" cy="4352544"/>
          </a:xfrm>
          <a:prstGeom prst="rect">
            <a:avLst/>
          </a:prstGeom>
          <a:noFill/>
          <a:ln>
            <a:noFill/>
          </a:ln>
        </p:spPr>
      </p:pic>
    </p:spTree>
    <p:extLst>
      <p:ext uri="{BB962C8B-B14F-4D97-AF65-F5344CB8AC3E}">
        <p14:creationId xmlns:p14="http://schemas.microsoft.com/office/powerpoint/2010/main" val="2441128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DC00-4BFC-F0E6-FD3C-1EC5BE268D0B}"/>
              </a:ext>
            </a:extLst>
          </p:cNvPr>
          <p:cNvSpPr>
            <a:spLocks noGrp="1"/>
          </p:cNvSpPr>
          <p:nvPr>
            <p:ph type="title"/>
          </p:nvPr>
        </p:nvSpPr>
        <p:spPr/>
        <p:txBody>
          <a:bodyPr/>
          <a:lstStyle/>
          <a:p>
            <a:r>
              <a:rPr lang="en-US" dirty="0"/>
              <a:t>Control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B7812B-87CC-DC4D-625B-1D348403BE8E}"/>
                  </a:ext>
                </a:extLst>
              </p:cNvPr>
              <p:cNvSpPr>
                <a:spLocks noGrp="1"/>
              </p:cNvSpPr>
              <p:nvPr>
                <p:ph type="body" idx="1"/>
              </p:nvPr>
            </p:nvSpPr>
            <p:spPr/>
            <p:txBody>
              <a:bodyPr/>
              <a:lstStyle/>
              <a:p>
                <a:r>
                  <a:rPr lang="en-US" dirty="0"/>
                  <a:t>Send all states to zero</a:t>
                </a:r>
              </a:p>
              <a:p>
                <a:pPr lvl="1"/>
                <a:r>
                  <a:rPr lang="en-US" dirty="0"/>
                  <a:t>System at rest</a:t>
                </a:r>
              </a:p>
              <a:p>
                <a:r>
                  <a:rPr lang="en-US" dirty="0"/>
                  <a:t>State-feedback Controller</a:t>
                </a:r>
              </a:p>
              <a:p>
                <a:pPr marL="508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𝐹𝑥</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m:oMathPara>
                </a14:m>
                <a:endParaRPr lang="en-US" dirty="0"/>
              </a:p>
              <a:p>
                <a:r>
                  <a:rPr lang="en-US" dirty="0"/>
                  <a:t>Places Poles in the Unit Circle</a:t>
                </a:r>
              </a:p>
              <a:p>
                <a:pPr marL="508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𝐴𝑥</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𝐵𝑢</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pPr marL="508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𝐵𝐹</m:t>
                          </m:r>
                        </m:e>
                      </m:d>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a:p>
                <a:endParaRPr lang="en-US" b="0" dirty="0"/>
              </a:p>
              <a:p>
                <a:pPr marL="50800" indent="0">
                  <a:buNone/>
                </a:pPr>
                <a:endParaRPr lang="en-US" dirty="0"/>
              </a:p>
            </p:txBody>
          </p:sp>
        </mc:Choice>
        <mc:Fallback xmlns="">
          <p:sp>
            <p:nvSpPr>
              <p:cNvPr id="3" name="Text Placeholder 2">
                <a:extLst>
                  <a:ext uri="{FF2B5EF4-FFF2-40B4-BE49-F238E27FC236}">
                    <a16:creationId xmlns:a16="http://schemas.microsoft.com/office/drawing/2014/main" id="{BDB7812B-87CC-DC4D-625B-1D348403BE8E}"/>
                  </a:ext>
                </a:extLst>
              </p:cNvPr>
              <p:cNvSpPr>
                <a:spLocks noGrp="1" noRot="1" noChangeAspect="1" noMove="1" noResize="1" noEditPoints="1" noAdjustHandles="1" noChangeArrowheads="1" noChangeShapeType="1" noTextEdit="1"/>
              </p:cNvSpPr>
              <p:nvPr>
                <p:ph type="body" idx="1"/>
              </p:nvPr>
            </p:nvSpPr>
            <p:spPr>
              <a:blipFill>
                <a:blip r:embed="rId3"/>
                <a:stretch>
                  <a:fillRect l="-6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54BCADF-9A32-BB3E-07C4-6D4C215A9C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extLst>
      <p:ext uri="{BB962C8B-B14F-4D97-AF65-F5344CB8AC3E}">
        <p14:creationId xmlns:p14="http://schemas.microsoft.com/office/powerpoint/2010/main" val="1851100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diagram of an imaginary line&#10;&#10;AI-generated content may be incorrect.">
            <a:extLst>
              <a:ext uri="{FF2B5EF4-FFF2-40B4-BE49-F238E27FC236}">
                <a16:creationId xmlns:a16="http://schemas.microsoft.com/office/drawing/2014/main" id="{D0C581AC-DC16-1C32-67FB-FAD8B56C1362}"/>
              </a:ext>
            </a:extLst>
          </p:cNvPr>
          <p:cNvPicPr>
            <a:picLocks noChangeAspect="1"/>
          </p:cNvPicPr>
          <p:nvPr/>
        </p:nvPicPr>
        <p:blipFill>
          <a:blip r:embed="rId3"/>
          <a:stretch>
            <a:fillRect/>
          </a:stretch>
        </p:blipFill>
        <p:spPr>
          <a:xfrm>
            <a:off x="3079385" y="68263"/>
            <a:ext cx="6033230" cy="6219825"/>
          </a:xfrm>
          <a:prstGeom prst="rect">
            <a:avLst/>
          </a:prstGeom>
          <a:noFill/>
          <a:ln w="9525">
            <a:solidFill>
              <a:schemeClr val="tx1"/>
            </a:solidFill>
          </a:ln>
        </p:spPr>
      </p:pic>
      <p:sp>
        <p:nvSpPr>
          <p:cNvPr id="2" name="Slide Number Placeholder 1" hidden="1">
            <a:extLst>
              <a:ext uri="{FF2B5EF4-FFF2-40B4-BE49-F238E27FC236}">
                <a16:creationId xmlns:a16="http://schemas.microsoft.com/office/drawing/2014/main" id="{A1501950-5B8E-C9C4-0588-5F6AF17781C4}"/>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79</a:t>
            </a:fld>
            <a:endParaRPr lang="en-US"/>
          </a:p>
        </p:txBody>
      </p:sp>
    </p:spTree>
    <p:extLst>
      <p:ext uri="{BB962C8B-B14F-4D97-AF65-F5344CB8AC3E}">
        <p14:creationId xmlns:p14="http://schemas.microsoft.com/office/powerpoint/2010/main" val="5254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BDD9-6EFD-F1FC-2C2C-D4FE6F758272}"/>
              </a:ext>
            </a:extLst>
          </p:cNvPr>
          <p:cNvSpPr>
            <a:spLocks noGrp="1"/>
          </p:cNvSpPr>
          <p:nvPr>
            <p:ph type="title"/>
          </p:nvPr>
        </p:nvSpPr>
        <p:spPr/>
        <p:txBody>
          <a:bodyPr/>
          <a:lstStyle/>
          <a:p>
            <a:r>
              <a:rPr lang="en-US" dirty="0"/>
              <a:t>The ILC System Construction</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FAA936FE-A849-1490-0E61-8EA95A64D347}"/>
                  </a:ext>
                </a:extLst>
              </p:cNvPr>
              <p:cNvSpPr>
                <a:spLocks noGrp="1"/>
              </p:cNvSpPr>
              <p:nvPr>
                <p:ph type="body" idx="1"/>
              </p:nvPr>
            </p:nvSpPr>
            <p:spPr/>
            <p:txBody>
              <a:bodyPr/>
              <a:lstStyle/>
              <a:p>
                <a14:m>
                  <m:oMath xmlns:m="http://schemas.openxmlformats.org/officeDocument/2006/math">
                    <m:bar>
                      <m:barPr>
                        <m:ctrlPr>
                          <a:rPr lang="en-US" i="1" smtClean="0">
                            <a:latin typeface="Cambria Math" panose="02040503050406030204" pitchFamily="18" charset="0"/>
                          </a:rPr>
                        </m:ctrlPr>
                      </m:barPr>
                      <m:e>
                        <m:r>
                          <a:rPr lang="en-US" b="0" i="1" smtClean="0">
                            <a:latin typeface="Cambria Math" panose="02040503050406030204" pitchFamily="18" charset="0"/>
                          </a:rPr>
                          <m:t>𝑦</m:t>
                        </m:r>
                      </m:e>
                    </m:bar>
                  </m:oMath>
                </a14:m>
                <a:r>
                  <a:rPr lang="en-US" dirty="0"/>
                  <a:t> - sequence of outputs</a:t>
                </a:r>
              </a:p>
              <a:p>
                <a14:m>
                  <m:oMath xmlns:m="http://schemas.openxmlformats.org/officeDocument/2006/math">
                    <m:bar>
                      <m:barPr>
                        <m:ctrlPr>
                          <a:rPr lang="en-US" i="1" smtClean="0">
                            <a:latin typeface="Cambria Math" panose="02040503050406030204" pitchFamily="18" charset="0"/>
                          </a:rPr>
                        </m:ctrlPr>
                      </m:barPr>
                      <m:e>
                        <m:r>
                          <a:rPr lang="en-US" b="0" i="1" smtClean="0">
                            <a:latin typeface="Cambria Math" panose="02040503050406030204" pitchFamily="18" charset="0"/>
                          </a:rPr>
                          <m:t>𝑢</m:t>
                        </m:r>
                      </m:e>
                    </m:bar>
                  </m:oMath>
                </a14:m>
                <a:r>
                  <a:rPr lang="en-US" dirty="0"/>
                  <a:t> - sequence of inputs</a:t>
                </a:r>
              </a:p>
              <a:p>
                <a14:m>
                  <m:oMath xmlns:m="http://schemas.openxmlformats.org/officeDocument/2006/math">
                    <m:r>
                      <a:rPr lang="en-US" b="0" i="1" smtClean="0">
                        <a:latin typeface="Cambria Math" panose="02040503050406030204" pitchFamily="18" charset="0"/>
                      </a:rPr>
                      <m:t>𝑃</m:t>
                    </m:r>
                  </m:oMath>
                </a14:m>
                <a:r>
                  <a:rPr lang="en-US" dirty="0"/>
                  <a:t> - maps inputs to outputs</a:t>
                </a:r>
              </a:p>
              <a:p>
                <a14:m>
                  <m:oMath xmlns:m="http://schemas.openxmlformats.org/officeDocument/2006/math">
                    <m:r>
                      <a:rPr lang="en-US" b="0" i="1" u="sng" smtClean="0">
                        <a:latin typeface="Cambria Math" panose="02040503050406030204" pitchFamily="18" charset="0"/>
                      </a:rPr>
                      <m:t>𝑑</m:t>
                    </m:r>
                  </m:oMath>
                </a14:m>
                <a:r>
                  <a:rPr lang="en-US" dirty="0"/>
                  <a:t> - noise / initial conditions</a:t>
                </a:r>
              </a:p>
              <a:p>
                <a14:m>
                  <m:oMath xmlns:m="http://schemas.openxmlformats.org/officeDocument/2006/math">
                    <m:sSup>
                      <m:sSupPr>
                        <m:ctrlPr>
                          <a:rPr lang="en-US" i="1" smtClean="0">
                            <a:latin typeface="Cambria Math" panose="02040503050406030204" pitchFamily="18" charset="0"/>
                          </a:rPr>
                        </m:ctrlPr>
                      </m:sSupPr>
                      <m:e>
                        <m:bar>
                          <m:barPr>
                            <m:ctrlPr>
                              <a:rPr lang="en-US" i="1" smtClean="0">
                                <a:latin typeface="Cambria Math" panose="02040503050406030204" pitchFamily="18" charset="0"/>
                              </a:rPr>
                            </m:ctrlPr>
                          </m:barPr>
                          <m:e>
                            <m:r>
                              <a:rPr lang="en-US" b="0" i="1" smtClean="0">
                                <a:latin typeface="Cambria Math" panose="02040503050406030204" pitchFamily="18" charset="0"/>
                              </a:rPr>
                              <m:t>𝑦</m:t>
                            </m:r>
                          </m:e>
                        </m:bar>
                      </m:e>
                      <m:sup>
                        <m:r>
                          <a:rPr lang="en-US" b="0" i="1" smtClean="0">
                            <a:latin typeface="Cambria Math" panose="02040503050406030204" pitchFamily="18" charset="0"/>
                          </a:rPr>
                          <m:t>∗</m:t>
                        </m:r>
                      </m:sup>
                    </m:sSup>
                  </m:oMath>
                </a14:m>
                <a:r>
                  <a:rPr lang="en-US" dirty="0"/>
                  <a:t> - the goal output</a:t>
                </a:r>
              </a:p>
              <a:p>
                <a:pPr lvl="1"/>
                <a:r>
                  <a:rPr lang="en-US" dirty="0"/>
                  <a:t>Produced by </a:t>
                </a:r>
                <a14:m>
                  <m:oMath xmlns:m="http://schemas.openxmlformats.org/officeDocument/2006/math">
                    <m:sSup>
                      <m:sSupPr>
                        <m:ctrlPr>
                          <a:rPr lang="en-US" i="1" smtClean="0">
                            <a:latin typeface="Cambria Math" panose="02040503050406030204" pitchFamily="18" charset="0"/>
                          </a:rPr>
                        </m:ctrlPr>
                      </m:sSupPr>
                      <m:e>
                        <m:bar>
                          <m:barPr>
                            <m:ctrlPr>
                              <a:rPr lang="en-US" i="1" smtClean="0">
                                <a:latin typeface="Cambria Math" panose="02040503050406030204" pitchFamily="18" charset="0"/>
                              </a:rPr>
                            </m:ctrlPr>
                          </m:barPr>
                          <m:e>
                            <m:r>
                              <a:rPr lang="en-US" b="0" i="1" smtClean="0">
                                <a:latin typeface="Cambria Math" panose="02040503050406030204" pitchFamily="18" charset="0"/>
                              </a:rPr>
                              <m:t>𝑢</m:t>
                            </m:r>
                          </m:e>
                        </m:bar>
                      </m:e>
                      <m:sup>
                        <m:r>
                          <a:rPr lang="en-US" b="0" i="1" smtClean="0">
                            <a:latin typeface="Cambria Math" panose="02040503050406030204" pitchFamily="18" charset="0"/>
                          </a:rPr>
                          <m:t>∗</m:t>
                        </m:r>
                      </m:sup>
                    </m:sSup>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oMath>
                </a14:m>
                <a:r>
                  <a:rPr lang="en-US" dirty="0"/>
                  <a:t> - error of that trails output</a:t>
                </a:r>
              </a:p>
              <a:p>
                <a14:m>
                  <m:oMath xmlns:m="http://schemas.openxmlformats.org/officeDocument/2006/math">
                    <m:r>
                      <a:rPr lang="en-US" b="0" i="1" smtClean="0">
                        <a:latin typeface="Cambria Math" panose="02040503050406030204" pitchFamily="18" charset="0"/>
                      </a:rPr>
                      <m:t>𝛿</m:t>
                    </m:r>
                  </m:oMath>
                </a14:m>
                <a:r>
                  <a:rPr lang="en-US" dirty="0"/>
                  <a:t> - discrete derivative</a:t>
                </a:r>
              </a:p>
            </p:txBody>
          </p:sp>
        </mc:Choice>
        <mc:Fallback xmlns="">
          <p:sp>
            <p:nvSpPr>
              <p:cNvPr id="5" name="Text Placeholder 4">
                <a:extLst>
                  <a:ext uri="{FF2B5EF4-FFF2-40B4-BE49-F238E27FC236}">
                    <a16:creationId xmlns:a16="http://schemas.microsoft.com/office/drawing/2014/main" id="{FAA936FE-A849-1490-0E61-8EA95A64D347}"/>
                  </a:ext>
                </a:extLst>
              </p:cNvPr>
              <p:cNvSpPr>
                <a:spLocks noGrp="1" noRot="1" noChangeAspect="1" noMove="1" noResize="1" noEditPoints="1" noAdjustHandles="1" noChangeArrowheads="1" noChangeShapeType="1" noTextEdit="1"/>
              </p:cNvSpPr>
              <p:nvPr>
                <p:ph type="body" idx="1"/>
              </p:nvPr>
            </p:nvSpPr>
            <p:spPr>
              <a:blipFill>
                <a:blip r:embed="rId2"/>
                <a:stretch>
                  <a:fillRect b="-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D5123513-9D78-24C9-1FFE-A8369395F580}"/>
                  </a:ext>
                </a:extLst>
              </p:cNvPr>
              <p:cNvSpPr>
                <a:spLocks noGrp="1"/>
              </p:cNvSpPr>
              <p:nvPr>
                <p:ph type="body" idx="2"/>
              </p:nvPr>
            </p:nvSpPr>
            <p:spPr>
              <a:xfrm>
                <a:off x="6172200" y="1825625"/>
                <a:ext cx="5181600" cy="4351338"/>
              </a:xfrm>
            </p:spPr>
            <p:txBody>
              <a:bodyPr anchor="ctr"/>
              <a:lstStyle/>
              <a:p>
                <a:pPr marL="114300" indent="0">
                  <a:buNone/>
                </a:pPr>
                <a14:m>
                  <m:oMathPara xmlns:m="http://schemas.openxmlformats.org/officeDocument/2006/math">
                    <m:oMathParaPr>
                      <m:jc m:val="centerGroup"/>
                    </m:oMathParaPr>
                    <m:oMath xmlns:m="http://schemas.openxmlformats.org/officeDocument/2006/math">
                      <m:bar>
                        <m:barPr>
                          <m:ctrlPr>
                            <a:rPr lang="en-US" sz="3600" i="1" smtClean="0">
                              <a:latin typeface="Cambria Math" panose="02040503050406030204" pitchFamily="18" charset="0"/>
                            </a:rPr>
                          </m:ctrlPr>
                        </m:barPr>
                        <m:e>
                          <m:r>
                            <a:rPr lang="en-US" sz="3600" b="0" i="1" smtClean="0">
                              <a:latin typeface="Cambria Math" panose="02040503050406030204" pitchFamily="18" charset="0"/>
                            </a:rPr>
                            <m:t>𝑦</m:t>
                          </m:r>
                        </m:e>
                      </m:bar>
                      <m:r>
                        <a:rPr lang="en-US" sz="3600" b="0" i="1" smtClean="0">
                          <a:latin typeface="Cambria Math" panose="02040503050406030204" pitchFamily="18" charset="0"/>
                        </a:rPr>
                        <m:t>=</m:t>
                      </m:r>
                      <m:r>
                        <a:rPr lang="en-US" sz="3600" b="0" i="1" smtClean="0">
                          <a:latin typeface="Cambria Math" panose="02040503050406030204" pitchFamily="18" charset="0"/>
                        </a:rPr>
                        <m:t>𝑃</m:t>
                      </m:r>
                      <m:bar>
                        <m:barPr>
                          <m:ctrlPr>
                            <a:rPr lang="en-US" sz="3600" i="1" smtClean="0">
                              <a:latin typeface="Cambria Math" panose="02040503050406030204" pitchFamily="18" charset="0"/>
                            </a:rPr>
                          </m:ctrlPr>
                        </m:barPr>
                        <m:e>
                          <m:r>
                            <a:rPr lang="en-US" sz="3600" b="0" i="1" smtClean="0">
                              <a:latin typeface="Cambria Math" panose="02040503050406030204" pitchFamily="18" charset="0"/>
                            </a:rPr>
                            <m:t>𝑢</m:t>
                          </m:r>
                        </m:e>
                      </m:bar>
                      <m:r>
                        <a:rPr lang="en-US" sz="3600" b="0" i="1" smtClean="0">
                          <a:latin typeface="Cambria Math" panose="02040503050406030204" pitchFamily="18" charset="0"/>
                        </a:rPr>
                        <m:t>+</m:t>
                      </m:r>
                      <m:bar>
                        <m:barPr>
                          <m:ctrlPr>
                            <a:rPr lang="en-US" sz="3600" i="1" smtClean="0">
                              <a:latin typeface="Cambria Math" panose="02040503050406030204" pitchFamily="18" charset="0"/>
                            </a:rPr>
                          </m:ctrlPr>
                        </m:barPr>
                        <m:e>
                          <m:r>
                            <a:rPr lang="en-US" sz="3600" b="0" i="1" smtClean="0">
                              <a:latin typeface="Cambria Math" panose="02040503050406030204" pitchFamily="18" charset="0"/>
                            </a:rPr>
                            <m:t>𝑑</m:t>
                          </m:r>
                        </m:e>
                      </m:bar>
                    </m:oMath>
                  </m:oMathPara>
                </a14:m>
                <a:endParaRPr lang="en-US" sz="3600" dirty="0"/>
              </a:p>
              <a:p>
                <a:pPr marL="114300" indent="0">
                  <a:buNone/>
                </a:pPr>
                <a:endParaRPr lang="en-US" sz="3600" dirty="0"/>
              </a:p>
              <a:p>
                <a:pPr marL="114300" inden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𝑒</m:t>
                          </m:r>
                        </m:e>
                        <m:sub>
                          <m:r>
                            <a:rPr lang="en-US" sz="3600" b="0" i="1" smtClean="0">
                              <a:latin typeface="Cambria Math" panose="02040503050406030204" pitchFamily="18" charset="0"/>
                            </a:rPr>
                            <m:t>𝑗</m:t>
                          </m:r>
                        </m:sub>
                      </m:sSub>
                      <m:r>
                        <a:rPr lang="en-US" sz="3600" b="0" i="1" smtClean="0">
                          <a:latin typeface="Cambria Math" panose="02040503050406030204" pitchFamily="18" charset="0"/>
                        </a:rPr>
                        <m:t>=</m:t>
                      </m:r>
                      <m:sSup>
                        <m:sSupPr>
                          <m:ctrlPr>
                            <a:rPr lang="en-US" sz="3600" i="1" smtClean="0">
                              <a:latin typeface="Cambria Math" panose="02040503050406030204" pitchFamily="18" charset="0"/>
                            </a:rPr>
                          </m:ctrlPr>
                        </m:sSupPr>
                        <m:e>
                          <m:bar>
                            <m:barPr>
                              <m:ctrlPr>
                                <a:rPr lang="en-US" sz="3600" i="1" smtClean="0">
                                  <a:latin typeface="Cambria Math" panose="02040503050406030204" pitchFamily="18" charset="0"/>
                                </a:rPr>
                              </m:ctrlPr>
                            </m:barPr>
                            <m:e>
                              <m:r>
                                <a:rPr lang="en-US" sz="3600" b="0" i="1" smtClean="0">
                                  <a:latin typeface="Cambria Math" panose="02040503050406030204" pitchFamily="18" charset="0"/>
                                </a:rPr>
                                <m:t>𝑦</m:t>
                              </m:r>
                            </m:e>
                          </m:ba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bar>
                        <m:barPr>
                          <m:ctrlPr>
                            <a:rPr lang="en-US" sz="3600" i="1" smtClean="0">
                              <a:latin typeface="Cambria Math" panose="02040503050406030204" pitchFamily="18" charset="0"/>
                            </a:rPr>
                          </m:ctrlPr>
                        </m:barPr>
                        <m:e>
                          <m:r>
                            <a:rPr lang="en-US" sz="3600" b="0" i="1" smtClean="0">
                              <a:latin typeface="Cambria Math" panose="02040503050406030204" pitchFamily="18" charset="0"/>
                            </a:rPr>
                            <m:t>𝑦</m:t>
                          </m:r>
                        </m:e>
                      </m:bar>
                    </m:oMath>
                  </m:oMathPara>
                </a14:m>
                <a:endParaRPr lang="en-US" sz="3600" dirty="0"/>
              </a:p>
              <a:p>
                <a:pPr marL="114300" indent="0">
                  <a:buNone/>
                </a:pPr>
                <a:endParaRPr lang="en-US" sz="3600" dirty="0"/>
              </a:p>
              <a:p>
                <a:pPr marL="114300" inden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𝛿</m:t>
                          </m:r>
                        </m:e>
                        <m:sub>
                          <m:r>
                            <a:rPr lang="en-US" sz="3600" b="0" i="1" smtClean="0">
                              <a:latin typeface="Cambria Math" panose="02040503050406030204" pitchFamily="18" charset="0"/>
                            </a:rPr>
                            <m:t>𝑗</m:t>
                          </m:r>
                        </m:sub>
                      </m:sSub>
                      <m:r>
                        <a:rPr lang="en-US" sz="3600" b="0" i="1" smtClean="0">
                          <a:latin typeface="Cambria Math" panose="02040503050406030204" pitchFamily="18" charset="0"/>
                        </a:rPr>
                        <m:t>𝑥</m:t>
                      </m:r>
                      <m:r>
                        <a:rPr lang="en-US" sz="3600" b="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𝑗</m:t>
                          </m:r>
                        </m:sub>
                      </m:sSub>
                      <m:r>
                        <a:rPr lang="en-US" sz="3600" b="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𝑗</m:t>
                          </m:r>
                          <m:r>
                            <a:rPr lang="en-US" sz="3600" b="0" i="1" smtClean="0">
                              <a:latin typeface="Cambria Math" panose="02040503050406030204" pitchFamily="18" charset="0"/>
                            </a:rPr>
                            <m:t>−1</m:t>
                          </m:r>
                        </m:sub>
                      </m:sSub>
                    </m:oMath>
                  </m:oMathPara>
                </a14:m>
                <a:endParaRPr lang="en-US" sz="3600" dirty="0"/>
              </a:p>
              <a:p>
                <a:pPr marL="114300" indent="0" algn="ctr">
                  <a:buNone/>
                </a:pPr>
                <a:endParaRPr lang="en-US" dirty="0"/>
              </a:p>
            </p:txBody>
          </p:sp>
        </mc:Choice>
        <mc:Fallback xmlns="">
          <p:sp>
            <p:nvSpPr>
              <p:cNvPr id="6" name="Text Placeholder 5">
                <a:extLst>
                  <a:ext uri="{FF2B5EF4-FFF2-40B4-BE49-F238E27FC236}">
                    <a16:creationId xmlns:a16="http://schemas.microsoft.com/office/drawing/2014/main" id="{D5123513-9D78-24C9-1FFE-A8369395F580}"/>
                  </a:ext>
                </a:extLst>
              </p:cNvPr>
              <p:cNvSpPr>
                <a:spLocks noGrp="1" noRot="1" noChangeAspect="1" noMove="1" noResize="1" noEditPoints="1" noAdjustHandles="1" noChangeArrowheads="1" noChangeShapeType="1" noTextEdit="1"/>
              </p:cNvSpPr>
              <p:nvPr>
                <p:ph type="body" idx="2"/>
              </p:nvPr>
            </p:nvSpPr>
            <p:spPr>
              <a:xfrm>
                <a:off x="6172200" y="1825625"/>
                <a:ext cx="5181600" cy="4351338"/>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BBED4BD-AB5C-E94F-3A97-DD6B84A56E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181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C685A-034C-D2A8-EB2C-63C6E9BEB5BF}"/>
              </a:ext>
            </a:extLst>
          </p:cNvPr>
          <p:cNvSpPr>
            <a:spLocks noGrp="1"/>
          </p:cNvSpPr>
          <p:nvPr>
            <p:ph type="title"/>
          </p:nvPr>
        </p:nvSpPr>
        <p:spPr>
          <a:xfrm>
            <a:off x="839788" y="457200"/>
            <a:ext cx="3932237" cy="1600200"/>
          </a:xfrm>
        </p:spPr>
        <p:txBody>
          <a:bodyPr wrap="square" anchor="b">
            <a:normAutofit/>
          </a:bodyPr>
          <a:lstStyle/>
          <a:p>
            <a:r>
              <a:rPr lang="en-US" dirty="0"/>
              <a:t>Time to Control</a:t>
            </a:r>
          </a:p>
        </p:txBody>
      </p:sp>
      <p:pic>
        <p:nvPicPr>
          <p:cNvPr id="6" name="Picture 5">
            <a:extLst>
              <a:ext uri="{FF2B5EF4-FFF2-40B4-BE49-F238E27FC236}">
                <a16:creationId xmlns:a16="http://schemas.microsoft.com/office/drawing/2014/main" id="{1A4CD6BD-FCF5-6474-BBD2-E38B3B1AAF14}"/>
              </a:ext>
            </a:extLst>
          </p:cNvPr>
          <p:cNvPicPr>
            <a:picLocks noChangeAspect="1"/>
          </p:cNvPicPr>
          <p:nvPr/>
        </p:nvPicPr>
        <p:blipFill>
          <a:blip r:embed="rId3"/>
          <a:srcRect t="3412" r="3" b="3"/>
          <a:stretch/>
        </p:blipFill>
        <p:spPr>
          <a:xfrm>
            <a:off x="5183188" y="987425"/>
            <a:ext cx="6172200" cy="4873625"/>
          </a:xfrm>
          <a:prstGeom prst="rect">
            <a:avLst/>
          </a:prstGeom>
          <a:noFill/>
          <a:ln>
            <a:noFill/>
          </a:ln>
        </p:spPr>
      </p:pic>
      <p:sp>
        <p:nvSpPr>
          <p:cNvPr id="11" name="Text Placeholder 3">
            <a:extLst>
              <a:ext uri="{FF2B5EF4-FFF2-40B4-BE49-F238E27FC236}">
                <a16:creationId xmlns:a16="http://schemas.microsoft.com/office/drawing/2014/main" id="{C517B78F-12AC-1D85-FF7A-540BA96DE943}"/>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r>
              <a:rPr lang="en-US" dirty="0"/>
              <a:t>20 samples (0.2 seconds)</a:t>
            </a:r>
          </a:p>
          <a:p>
            <a:pPr marL="514350" indent="-285750">
              <a:buFont typeface="Arial" panose="020B0604020202020204" pitchFamily="34" charset="0"/>
              <a:buChar char="•"/>
            </a:pPr>
            <a:r>
              <a:rPr lang="en-US" dirty="0"/>
              <a:t>60,000 Newtons</a:t>
            </a:r>
          </a:p>
        </p:txBody>
      </p:sp>
      <p:sp>
        <p:nvSpPr>
          <p:cNvPr id="4" name="Slide Number Placeholder 3">
            <a:extLst>
              <a:ext uri="{FF2B5EF4-FFF2-40B4-BE49-F238E27FC236}">
                <a16:creationId xmlns:a16="http://schemas.microsoft.com/office/drawing/2014/main" id="{22D6D0DD-4016-8358-38CB-A6348F36FFE9}"/>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80</a:t>
            </a:fld>
            <a:endParaRPr lang="en-US"/>
          </a:p>
        </p:txBody>
      </p:sp>
    </p:spTree>
    <p:extLst>
      <p:ext uri="{BB962C8B-B14F-4D97-AF65-F5344CB8AC3E}">
        <p14:creationId xmlns:p14="http://schemas.microsoft.com/office/powerpoint/2010/main" val="41885089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3FABA0-18DF-F101-985E-7E3685969660}"/>
              </a:ext>
            </a:extLst>
          </p:cNvPr>
          <p:cNvPicPr>
            <a:picLocks noChangeAspect="1"/>
          </p:cNvPicPr>
          <p:nvPr/>
        </p:nvPicPr>
        <p:blipFill>
          <a:blip r:embed="rId3"/>
          <a:stretch>
            <a:fillRect/>
          </a:stretch>
        </p:blipFill>
        <p:spPr>
          <a:xfrm>
            <a:off x="3164908" y="68263"/>
            <a:ext cx="5862184" cy="6219825"/>
          </a:xfrm>
          <a:prstGeom prst="rect">
            <a:avLst/>
          </a:prstGeom>
          <a:noFill/>
          <a:ln w="9525">
            <a:solidFill>
              <a:schemeClr val="tx1"/>
            </a:solidFill>
          </a:ln>
        </p:spPr>
      </p:pic>
      <p:sp>
        <p:nvSpPr>
          <p:cNvPr id="2" name="Slide Number Placeholder 1" hidden="1">
            <a:extLst>
              <a:ext uri="{FF2B5EF4-FFF2-40B4-BE49-F238E27FC236}">
                <a16:creationId xmlns:a16="http://schemas.microsoft.com/office/drawing/2014/main" id="{737B85F0-94A9-33E7-42D1-D38B18C55441}"/>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81</a:t>
            </a:fld>
            <a:endParaRPr lang="en-US"/>
          </a:p>
        </p:txBody>
      </p:sp>
    </p:spTree>
    <p:extLst>
      <p:ext uri="{BB962C8B-B14F-4D97-AF65-F5344CB8AC3E}">
        <p14:creationId xmlns:p14="http://schemas.microsoft.com/office/powerpoint/2010/main" val="3172592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9A34-013B-FECB-7B96-00895E5A0783}"/>
              </a:ext>
            </a:extLst>
          </p:cNvPr>
          <p:cNvSpPr>
            <a:spLocks noGrp="1"/>
          </p:cNvSpPr>
          <p:nvPr>
            <p:ph type="title"/>
          </p:nvPr>
        </p:nvSpPr>
        <p:spPr>
          <a:xfrm>
            <a:off x="839788" y="457200"/>
            <a:ext cx="3932237" cy="1600200"/>
          </a:xfrm>
        </p:spPr>
        <p:txBody>
          <a:bodyPr wrap="square" anchor="b">
            <a:normAutofit/>
          </a:bodyPr>
          <a:lstStyle/>
          <a:p>
            <a:r>
              <a:rPr lang="en-US" dirty="0"/>
              <a:t>Time Optimal - Deadbeat</a:t>
            </a:r>
          </a:p>
        </p:txBody>
      </p:sp>
      <p:pic>
        <p:nvPicPr>
          <p:cNvPr id="6" name="Picture 5">
            <a:extLst>
              <a:ext uri="{FF2B5EF4-FFF2-40B4-BE49-F238E27FC236}">
                <a16:creationId xmlns:a16="http://schemas.microsoft.com/office/drawing/2014/main" id="{F797114A-F3CA-B3CF-D439-EC84FA266D24}"/>
              </a:ext>
            </a:extLst>
          </p:cNvPr>
          <p:cNvPicPr>
            <a:picLocks noChangeAspect="1"/>
          </p:cNvPicPr>
          <p:nvPr/>
        </p:nvPicPr>
        <p:blipFill>
          <a:blip r:embed="rId3"/>
          <a:stretch>
            <a:fillRect/>
          </a:stretch>
        </p:blipFill>
        <p:spPr>
          <a:xfrm>
            <a:off x="5183188" y="1032510"/>
            <a:ext cx="6172200" cy="4783454"/>
          </a:xfrm>
          <a:prstGeom prst="rect">
            <a:avLst/>
          </a:prstGeom>
          <a:noFill/>
          <a:ln>
            <a:noFill/>
          </a:ln>
        </p:spPr>
      </p:pic>
      <p:sp>
        <p:nvSpPr>
          <p:cNvPr id="11" name="Text Placeholder 3">
            <a:extLst>
              <a:ext uri="{FF2B5EF4-FFF2-40B4-BE49-F238E27FC236}">
                <a16:creationId xmlns:a16="http://schemas.microsoft.com/office/drawing/2014/main" id="{72CCFE76-A4D7-C864-871B-7140E81243EC}"/>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r>
              <a:rPr lang="en-US" dirty="0"/>
              <a:t>2 samples (0.02 seconds)</a:t>
            </a:r>
          </a:p>
          <a:p>
            <a:pPr marL="514350" indent="-285750">
              <a:buFont typeface="Arial" panose="020B0604020202020204" pitchFamily="34" charset="0"/>
              <a:buChar char="•"/>
            </a:pPr>
            <a:r>
              <a:rPr lang="en-US" dirty="0"/>
              <a:t>9,000 Newtons</a:t>
            </a:r>
          </a:p>
        </p:txBody>
      </p:sp>
      <p:sp>
        <p:nvSpPr>
          <p:cNvPr id="4" name="Slide Number Placeholder 3">
            <a:extLst>
              <a:ext uri="{FF2B5EF4-FFF2-40B4-BE49-F238E27FC236}">
                <a16:creationId xmlns:a16="http://schemas.microsoft.com/office/drawing/2014/main" id="{643A7D95-2A8A-45F9-01D8-2BDA8743772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82</a:t>
            </a:fld>
            <a:endParaRPr lang="en-US"/>
          </a:p>
        </p:txBody>
      </p:sp>
    </p:spTree>
    <p:extLst>
      <p:ext uri="{BB962C8B-B14F-4D97-AF65-F5344CB8AC3E}">
        <p14:creationId xmlns:p14="http://schemas.microsoft.com/office/powerpoint/2010/main" val="19567964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C16C-23AB-BAD7-771D-4EED99E9A65A}"/>
              </a:ext>
            </a:extLst>
          </p:cNvPr>
          <p:cNvSpPr>
            <a:spLocks noGrp="1"/>
          </p:cNvSpPr>
          <p:nvPr>
            <p:ph type="title"/>
          </p:nvPr>
        </p:nvSpPr>
        <p:spPr/>
        <p:txBody>
          <a:bodyPr/>
          <a:lstStyle/>
          <a:p>
            <a:r>
              <a:rPr lang="en-US" dirty="0"/>
              <a:t>Linear Quadratic Regulators (LQR)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4C75B5-C78A-233B-57A0-95674BAB969C}"/>
                  </a:ext>
                </a:extLst>
              </p:cNvPr>
              <p:cNvSpPr>
                <a:spLocks noGrp="1"/>
              </p:cNvSpPr>
              <p:nvPr>
                <p:ph type="body" idx="1"/>
              </p:nvPr>
            </p:nvSpPr>
            <p:spPr/>
            <p:txBody>
              <a:bodyPr/>
              <a:lstStyle/>
              <a:p>
                <a:r>
                  <a:rPr lang="en-US" dirty="0"/>
                  <a:t>Cost of States and Inputs</a:t>
                </a:r>
              </a:p>
              <a:p>
                <a:pPr lvl="1"/>
                <a14:m>
                  <m:oMath xmlns:m="http://schemas.openxmlformats.org/officeDocument/2006/math">
                    <m:r>
                      <a:rPr lang="en-US" b="0" i="1" smtClean="0">
                        <a:latin typeface="Cambria Math" panose="02040503050406030204" pitchFamily="18" charset="0"/>
                      </a:rPr>
                      <m:t>𝑄</m:t>
                    </m:r>
                  </m:oMath>
                </a14:m>
                <a:r>
                  <a:rPr lang="en-US" dirty="0"/>
                  <a:t> and </a:t>
                </a:r>
                <a14:m>
                  <m:oMath xmlns:m="http://schemas.openxmlformats.org/officeDocument/2006/math">
                    <m:r>
                      <a:rPr lang="en-US" b="0" i="1" smtClean="0">
                        <a:latin typeface="Cambria Math" panose="02040503050406030204" pitchFamily="18" charset="0"/>
                      </a:rPr>
                      <m:t>𝑅</m:t>
                    </m:r>
                  </m:oMath>
                </a14:m>
                <a:endParaRPr lang="en-US" dirty="0"/>
              </a:p>
              <a:p>
                <a:endParaRPr lang="en-US" dirty="0"/>
              </a:p>
              <a:p>
                <a:pPr marL="508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𝑅𝑢</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𝑄𝑥</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a:p>
                <a:r>
                  <a:rPr lang="en-US" dirty="0"/>
                  <a:t>Add a discount factor </a:t>
                </a:r>
                <a14:m>
                  <m:oMath xmlns:m="http://schemas.openxmlformats.org/officeDocument/2006/math">
                    <m:r>
                      <m:rPr>
                        <m:sty m:val="p"/>
                      </m:rPr>
                      <a:rPr lang="en-US" b="0" i="1" smtClean="0">
                        <a:latin typeface="Cambria Math" panose="02040503050406030204" pitchFamily="18" charset="0"/>
                      </a:rPr>
                      <m:t>γ</m:t>
                    </m:r>
                  </m:oMath>
                </a14:m>
                <a:r>
                  <a:rPr lang="en-US" b="0" dirty="0"/>
                  <a:t> for finite time solutions</a:t>
                </a:r>
              </a:p>
              <a:p>
                <a:pPr marL="508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𝑠</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𝑘</m:t>
                              </m:r>
                            </m:sup>
                          </m:sSup>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oMath>
                  </m:oMathPara>
                </a14:m>
                <a:endParaRPr lang="en-US" b="0" dirty="0"/>
              </a:p>
              <a:p>
                <a:endParaRPr lang="en-US" dirty="0"/>
              </a:p>
            </p:txBody>
          </p:sp>
        </mc:Choice>
        <mc:Fallback xmlns="">
          <p:sp>
            <p:nvSpPr>
              <p:cNvPr id="3" name="Text Placeholder 2">
                <a:extLst>
                  <a:ext uri="{FF2B5EF4-FFF2-40B4-BE49-F238E27FC236}">
                    <a16:creationId xmlns:a16="http://schemas.microsoft.com/office/drawing/2014/main" id="{154C75B5-C78A-233B-57A0-95674BAB969C}"/>
                  </a:ext>
                </a:extLst>
              </p:cNvPr>
              <p:cNvSpPr>
                <a:spLocks noGrp="1" noRot="1" noChangeAspect="1" noMove="1" noResize="1" noEditPoints="1" noAdjustHandles="1" noChangeArrowheads="1" noChangeShapeType="1" noTextEdit="1"/>
              </p:cNvSpPr>
              <p:nvPr>
                <p:ph type="body" idx="1"/>
              </p:nvPr>
            </p:nvSpPr>
            <p:spPr>
              <a:blipFill>
                <a:blip r:embed="rId3"/>
                <a:stretch>
                  <a:fillRect l="-6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F3E0F7-952D-37F9-7E24-26D91B9920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2610894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4DAF-1AE0-A6CC-8FB9-E81B2C01ABEF}"/>
              </a:ext>
            </a:extLst>
          </p:cNvPr>
          <p:cNvSpPr>
            <a:spLocks noGrp="1"/>
          </p:cNvSpPr>
          <p:nvPr>
            <p:ph type="title"/>
          </p:nvPr>
        </p:nvSpPr>
        <p:spPr>
          <a:xfrm>
            <a:off x="838200" y="365125"/>
            <a:ext cx="10515600" cy="1325563"/>
          </a:xfrm>
        </p:spPr>
        <p:txBody>
          <a:bodyPr wrap="square" anchor="ctr">
            <a:normAutofit/>
          </a:bodyPr>
          <a:lstStyle/>
          <a:p>
            <a:r>
              <a:rPr lang="en-US" dirty="0"/>
              <a:t>LQR Application</a:t>
            </a:r>
          </a:p>
        </p:txBody>
      </p:sp>
      <p:sp>
        <p:nvSpPr>
          <p:cNvPr id="4" name="Slide Number Placeholder 3">
            <a:extLst>
              <a:ext uri="{FF2B5EF4-FFF2-40B4-BE49-F238E27FC236}">
                <a16:creationId xmlns:a16="http://schemas.microsoft.com/office/drawing/2014/main" id="{301AC1BF-BC04-D0FF-BA3D-4DDEE2178EBF}"/>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84</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DA2BC60-EC29-87FE-1DAE-1200EF2935BE}"/>
                  </a:ext>
                </a:extLst>
              </p:cNvPr>
              <p:cNvSpPr>
                <a:spLocks noGrp="1"/>
              </p:cNvSpPr>
              <p:nvPr>
                <p:ph type="body" idx="4294967295"/>
              </p:nvPr>
            </p:nvSpPr>
            <p:spPr>
              <a:xfrm>
                <a:off x="2007243" y="2103437"/>
                <a:ext cx="2356413" cy="1547812"/>
              </a:xfrm>
            </p:spPr>
            <p:txBody>
              <a:bodyPr anchor="t">
                <a:normAutofit/>
              </a:bodyPr>
              <a:lstStyle/>
              <a:p>
                <a:pPr marL="50800" indent="0" algn="ctr">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smtClean="0">
                          <a:latin typeface="Cambria Math" panose="02040503050406030204" pitchFamily="18" charset="0"/>
                        </a:rPr>
                        <m:t>𝑄</m:t>
                      </m:r>
                      <m:r>
                        <a:rPr lang="en-US" b="0" i="0" u="none" strike="noStrike" cap="none" smtClean="0">
                          <a:latin typeface="Cambria Math" panose="02040503050406030204" pitchFamily="18" charset="0"/>
                        </a:rPr>
                        <m:t>=100</m:t>
                      </m:r>
                      <m:sSub>
                        <m:sSubPr>
                          <m:ctrlPr>
                            <a:rPr lang="en-US" b="0" i="1" u="none" strike="noStrike" cap="none">
                              <a:latin typeface="Cambria Math" panose="02040503050406030204" pitchFamily="18" charset="0"/>
                            </a:rPr>
                          </m:ctrlPr>
                        </m:sSubPr>
                        <m:e>
                          <m:r>
                            <a:rPr lang="en-US" b="0" i="0" u="none" strike="noStrike" cap="none">
                              <a:latin typeface="Cambria Math" panose="02040503050406030204" pitchFamily="18" charset="0"/>
                            </a:rPr>
                            <m:t>𝐼</m:t>
                          </m:r>
                        </m:e>
                        <m:sub>
                          <m:r>
                            <a:rPr lang="en-US" b="0" i="0" u="none" strike="noStrike" cap="none">
                              <a:latin typeface="Cambria Math" panose="02040503050406030204" pitchFamily="18" charset="0"/>
                            </a:rPr>
                            <m:t>𝑛</m:t>
                          </m:r>
                          <m:r>
                            <a:rPr lang="en-US" b="0" i="0" u="none" strike="noStrike" cap="none">
                              <a:latin typeface="Cambria Math" panose="02040503050406030204" pitchFamily="18" charset="0"/>
                            </a:rPr>
                            <m:t>×</m:t>
                          </m:r>
                          <m:r>
                            <a:rPr lang="en-US" b="0" i="0" u="none" strike="noStrike" cap="none">
                              <a:latin typeface="Cambria Math" panose="02040503050406030204" pitchFamily="18" charset="0"/>
                            </a:rPr>
                            <m:t>𝑛</m:t>
                          </m:r>
                        </m:sub>
                      </m:sSub>
                    </m:oMath>
                  </m:oMathPara>
                </a14:m>
                <a:endParaRPr lang="en-US" b="0" i="1" u="none" strike="noStrike" cap="none" dirty="0">
                  <a:latin typeface="Cambria Math" panose="02040503050406030204" pitchFamily="18" charset="0"/>
                </a:endParaRPr>
              </a:p>
              <a:p>
                <a:pPr marL="50800" indent="0" algn="ctr">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a:latin typeface="Cambria Math" panose="02040503050406030204" pitchFamily="18" charset="0"/>
                        </a:rPr>
                        <m:t>𝑅</m:t>
                      </m:r>
                      <m:r>
                        <a:rPr lang="en-US" b="0" i="0" u="none" strike="noStrike" cap="none">
                          <a:latin typeface="Cambria Math" panose="02040503050406030204" pitchFamily="18" charset="0"/>
                        </a:rPr>
                        <m:t>=</m:t>
                      </m:r>
                      <m:sSub>
                        <m:sSubPr>
                          <m:ctrlPr>
                            <a:rPr lang="en-US" b="0" i="1" u="none" strike="noStrike" cap="none">
                              <a:latin typeface="Cambria Math" panose="02040503050406030204" pitchFamily="18" charset="0"/>
                            </a:rPr>
                          </m:ctrlPr>
                        </m:sSubPr>
                        <m:e>
                          <m:r>
                            <a:rPr lang="en-US" b="0" i="0" u="none" strike="noStrike" cap="none">
                              <a:latin typeface="Cambria Math" panose="02040503050406030204" pitchFamily="18" charset="0"/>
                            </a:rPr>
                            <m:t>𝐼</m:t>
                          </m:r>
                        </m:e>
                        <m:sub>
                          <m:r>
                            <a:rPr lang="en-US" b="0" i="0" u="none" strike="noStrike" cap="none">
                              <a:latin typeface="Cambria Math" panose="02040503050406030204" pitchFamily="18" charset="0"/>
                            </a:rPr>
                            <m:t>𝑟</m:t>
                          </m:r>
                          <m:r>
                            <a:rPr lang="en-US" b="0" i="0" u="none" strike="noStrike" cap="none">
                              <a:latin typeface="Cambria Math" panose="02040503050406030204" pitchFamily="18" charset="0"/>
                            </a:rPr>
                            <m:t>×</m:t>
                          </m:r>
                          <m:r>
                            <a:rPr lang="en-US" b="0" i="0" u="none" strike="noStrike" cap="none">
                              <a:latin typeface="Cambria Math" panose="02040503050406030204" pitchFamily="18" charset="0"/>
                            </a:rPr>
                            <m:t>𝑟</m:t>
                          </m:r>
                        </m:sub>
                      </m:sSub>
                    </m:oMath>
                  </m:oMathPara>
                </a14:m>
                <a:endParaRPr lang="en-US" b="0" i="1" u="none" strike="noStrike" cap="none" dirty="0">
                  <a:latin typeface="Cambria Math" panose="02040503050406030204" pitchFamily="18" charset="0"/>
                </a:endParaRPr>
              </a:p>
              <a:p>
                <a:pPr marL="50800" indent="0">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a:latin typeface="Cambria Math" panose="02040503050406030204" pitchFamily="18" charset="0"/>
                        </a:rPr>
                        <m:t>𝛾</m:t>
                      </m:r>
                      <m:r>
                        <a:rPr lang="en-US" b="0" i="0" u="none" strike="noStrike" cap="none">
                          <a:latin typeface="Cambria Math" panose="02040503050406030204" pitchFamily="18" charset="0"/>
                        </a:rPr>
                        <m:t>=0.8</m:t>
                      </m:r>
                    </m:oMath>
                  </m:oMathPara>
                </a14:m>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p:txBody>
          </p:sp>
        </mc:Choice>
        <mc:Fallback xmlns="">
          <p:sp>
            <p:nvSpPr>
              <p:cNvPr id="3" name="Text Placeholder 2">
                <a:extLst>
                  <a:ext uri="{FF2B5EF4-FFF2-40B4-BE49-F238E27FC236}">
                    <a16:creationId xmlns:a16="http://schemas.microsoft.com/office/drawing/2014/main" id="{5DA2BC60-EC29-87FE-1DAE-1200EF2935BE}"/>
                  </a:ext>
                </a:extLst>
              </p:cNvPr>
              <p:cNvSpPr>
                <a:spLocks noGrp="1" noRot="1" noChangeAspect="1" noMove="1" noResize="1" noEditPoints="1" noAdjustHandles="1" noChangeArrowheads="1" noChangeShapeType="1" noTextEdit="1"/>
              </p:cNvSpPr>
              <p:nvPr>
                <p:ph type="body" idx="4294967295"/>
              </p:nvPr>
            </p:nvSpPr>
            <p:spPr>
              <a:xfrm>
                <a:off x="2007243" y="2103437"/>
                <a:ext cx="2356413" cy="1547812"/>
              </a:xfr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2364629-24BC-283E-7C63-727C090C4D1A}"/>
              </a:ext>
            </a:extLst>
          </p:cNvPr>
          <p:cNvPicPr>
            <a:picLocks noChangeAspect="1"/>
          </p:cNvPicPr>
          <p:nvPr/>
        </p:nvPicPr>
        <p:blipFill>
          <a:blip r:embed="rId4"/>
          <a:srcRect t="1682" r="2" b="-375"/>
          <a:stretch/>
        </p:blipFill>
        <p:spPr>
          <a:xfrm>
            <a:off x="6096000" y="1027906"/>
            <a:ext cx="5067300" cy="5103271"/>
          </a:xfrm>
          <a:prstGeom prst="rect">
            <a:avLst/>
          </a:prstGeom>
          <a:noFill/>
          <a:ln w="9525">
            <a:solidFill>
              <a:schemeClr val="tx1"/>
            </a:solidFill>
          </a:ln>
        </p:spPr>
      </p:pic>
    </p:spTree>
    <p:extLst>
      <p:ext uri="{BB962C8B-B14F-4D97-AF65-F5344CB8AC3E}">
        <p14:creationId xmlns:p14="http://schemas.microsoft.com/office/powerpoint/2010/main" val="233714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1C50A8-A7D9-C2A2-E3A9-104C1F674207}"/>
              </a:ext>
            </a:extLst>
          </p:cNvPr>
          <p:cNvSpPr>
            <a:spLocks noGrp="1"/>
          </p:cNvSpPr>
          <p:nvPr>
            <p:ph type="title"/>
          </p:nvPr>
        </p:nvSpPr>
        <p:spPr>
          <a:xfrm>
            <a:off x="839788" y="457200"/>
            <a:ext cx="3932237" cy="1600200"/>
          </a:xfrm>
        </p:spPr>
        <p:txBody>
          <a:bodyPr/>
          <a:lstStyle/>
          <a:p>
            <a:r>
              <a:rPr lang="en-US" dirty="0"/>
              <a:t>Q/R = 100</a:t>
            </a:r>
          </a:p>
        </p:txBody>
      </p:sp>
      <p:pic>
        <p:nvPicPr>
          <p:cNvPr id="6" name="Picture 5">
            <a:extLst>
              <a:ext uri="{FF2B5EF4-FFF2-40B4-BE49-F238E27FC236}">
                <a16:creationId xmlns:a16="http://schemas.microsoft.com/office/drawing/2014/main" id="{5A108FAF-703F-AD41-C982-99ADCD4E4B30}"/>
              </a:ext>
            </a:extLst>
          </p:cNvPr>
          <p:cNvPicPr>
            <a:picLocks noChangeAspect="1"/>
          </p:cNvPicPr>
          <p:nvPr/>
        </p:nvPicPr>
        <p:blipFill>
          <a:blip r:embed="rId3"/>
          <a:srcRect r="902" b="2"/>
          <a:stretch/>
        </p:blipFill>
        <p:spPr>
          <a:xfrm>
            <a:off x="5183188" y="987425"/>
            <a:ext cx="6172200" cy="4873625"/>
          </a:xfrm>
          <a:prstGeom prst="rect">
            <a:avLst/>
          </a:prstGeom>
          <a:noFill/>
          <a:ln>
            <a:noFill/>
          </a:ln>
        </p:spPr>
      </p:pic>
      <p:sp>
        <p:nvSpPr>
          <p:cNvPr id="13" name="Text Placeholder 3">
            <a:extLst>
              <a:ext uri="{FF2B5EF4-FFF2-40B4-BE49-F238E27FC236}">
                <a16:creationId xmlns:a16="http://schemas.microsoft.com/office/drawing/2014/main" id="{1C661009-D59B-DF10-FC4A-FF66117D2B88}"/>
              </a:ext>
            </a:extLst>
          </p:cNvPr>
          <p:cNvSpPr>
            <a:spLocks noGrp="1"/>
          </p:cNvSpPr>
          <p:nvPr>
            <p:ph type="body" idx="1"/>
          </p:nvPr>
        </p:nvSpPr>
        <p:spPr>
          <a:xfrm>
            <a:off x="839788" y="2057400"/>
            <a:ext cx="3932237" cy="3811588"/>
          </a:xfrm>
        </p:spPr>
        <p:txBody>
          <a:bodyPr/>
          <a:lstStyle/>
          <a:p>
            <a:pPr marL="514350" indent="-285750">
              <a:buFont typeface="Arial" panose="020B0604020202020204" pitchFamily="34" charset="0"/>
              <a:buChar char="•"/>
            </a:pPr>
            <a:r>
              <a:rPr lang="en-US" dirty="0"/>
              <a:t>150 samples (1.5 seconds)</a:t>
            </a:r>
          </a:p>
          <a:p>
            <a:pPr marL="514350" indent="-285750">
              <a:buFont typeface="Arial" panose="020B0604020202020204" pitchFamily="34" charset="0"/>
              <a:buChar char="•"/>
            </a:pPr>
            <a:r>
              <a:rPr lang="en-US" dirty="0"/>
              <a:t>50 Newtons</a:t>
            </a:r>
          </a:p>
        </p:txBody>
      </p:sp>
      <p:sp>
        <p:nvSpPr>
          <p:cNvPr id="4" name="Slide Number Placeholder 3">
            <a:extLst>
              <a:ext uri="{FF2B5EF4-FFF2-40B4-BE49-F238E27FC236}">
                <a16:creationId xmlns:a16="http://schemas.microsoft.com/office/drawing/2014/main" id="{D9062CB5-8AFF-D4B6-65BA-B4A787C84355}"/>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85</a:t>
            </a:fld>
            <a:endParaRPr lang="en-US"/>
          </a:p>
        </p:txBody>
      </p:sp>
    </p:spTree>
    <p:extLst>
      <p:ext uri="{BB962C8B-B14F-4D97-AF65-F5344CB8AC3E}">
        <p14:creationId xmlns:p14="http://schemas.microsoft.com/office/powerpoint/2010/main" val="951322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8B8818-65CA-6E05-7A74-0C94B079DBB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E297FE0-B44B-6192-A845-55138A454F16}"/>
              </a:ext>
            </a:extLst>
          </p:cNvPr>
          <p:cNvPicPr>
            <a:picLocks noChangeAspect="1"/>
          </p:cNvPicPr>
          <p:nvPr/>
        </p:nvPicPr>
        <p:blipFill>
          <a:blip r:embed="rId3"/>
          <a:stretch>
            <a:fillRect/>
          </a:stretch>
        </p:blipFill>
        <p:spPr>
          <a:xfrm>
            <a:off x="6096000" y="1027907"/>
            <a:ext cx="5067300" cy="5126662"/>
          </a:xfrm>
          <a:prstGeom prst="rect">
            <a:avLst/>
          </a:prstGeom>
          <a:ln w="9525">
            <a:solidFill>
              <a:schemeClr val="tx1"/>
            </a:solidFill>
          </a:ln>
        </p:spPr>
      </p:pic>
      <p:sp>
        <p:nvSpPr>
          <p:cNvPr id="2" name="Title 1">
            <a:extLst>
              <a:ext uri="{FF2B5EF4-FFF2-40B4-BE49-F238E27FC236}">
                <a16:creationId xmlns:a16="http://schemas.microsoft.com/office/drawing/2014/main" id="{3C64DE3E-6BA8-AF6B-2A35-964C6536A89D}"/>
              </a:ext>
            </a:extLst>
          </p:cNvPr>
          <p:cNvSpPr>
            <a:spLocks noGrp="1"/>
          </p:cNvSpPr>
          <p:nvPr>
            <p:ph type="title"/>
          </p:nvPr>
        </p:nvSpPr>
        <p:spPr>
          <a:xfrm>
            <a:off x="838200" y="365125"/>
            <a:ext cx="10515600" cy="1325563"/>
          </a:xfrm>
        </p:spPr>
        <p:txBody>
          <a:bodyPr wrap="square" anchor="ctr">
            <a:normAutofit/>
          </a:bodyPr>
          <a:lstStyle/>
          <a:p>
            <a:r>
              <a:rPr lang="en-US" dirty="0"/>
              <a:t>Larger R</a:t>
            </a:r>
          </a:p>
        </p:txBody>
      </p:sp>
      <p:sp>
        <p:nvSpPr>
          <p:cNvPr id="4" name="Slide Number Placeholder 3">
            <a:extLst>
              <a:ext uri="{FF2B5EF4-FFF2-40B4-BE49-F238E27FC236}">
                <a16:creationId xmlns:a16="http://schemas.microsoft.com/office/drawing/2014/main" id="{3B8AF0C8-0405-5945-EF03-A969ECC5DF61}"/>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86</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6547AB9-86DF-BAAC-331C-E088419F7FBD}"/>
                  </a:ext>
                </a:extLst>
              </p:cNvPr>
              <p:cNvSpPr>
                <a:spLocks noGrp="1"/>
              </p:cNvSpPr>
              <p:nvPr>
                <p:ph type="body" idx="4294967295"/>
              </p:nvPr>
            </p:nvSpPr>
            <p:spPr>
              <a:xfrm>
                <a:off x="2007243" y="2103437"/>
                <a:ext cx="2356413" cy="1547812"/>
              </a:xfrm>
            </p:spPr>
            <p:txBody>
              <a:bodyPr anchor="t">
                <a:normAutofit/>
              </a:bodyPr>
              <a:lstStyle/>
              <a:p>
                <a:pPr marL="50800" indent="0" algn="ctr">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smtClean="0">
                          <a:latin typeface="Cambria Math" panose="02040503050406030204" pitchFamily="18" charset="0"/>
                        </a:rPr>
                        <m:t>𝑄</m:t>
                      </m:r>
                      <m:r>
                        <a:rPr lang="en-US" b="0" i="0" u="none" strike="noStrike" cap="none" smtClean="0">
                          <a:latin typeface="Cambria Math" panose="02040503050406030204" pitchFamily="18" charset="0"/>
                        </a:rPr>
                        <m:t>=100</m:t>
                      </m:r>
                      <m:sSub>
                        <m:sSubPr>
                          <m:ctrlPr>
                            <a:rPr lang="en-US" b="0" i="1" u="none" strike="noStrike" cap="none">
                              <a:latin typeface="Cambria Math" panose="02040503050406030204" pitchFamily="18" charset="0"/>
                            </a:rPr>
                          </m:ctrlPr>
                        </m:sSubPr>
                        <m:e>
                          <m:r>
                            <a:rPr lang="en-US" b="0" i="0" u="none" strike="noStrike" cap="none">
                              <a:latin typeface="Cambria Math" panose="02040503050406030204" pitchFamily="18" charset="0"/>
                            </a:rPr>
                            <m:t>𝐼</m:t>
                          </m:r>
                        </m:e>
                        <m:sub>
                          <m:r>
                            <a:rPr lang="en-US" b="0" i="0" u="none" strike="noStrike" cap="none">
                              <a:latin typeface="Cambria Math" panose="02040503050406030204" pitchFamily="18" charset="0"/>
                            </a:rPr>
                            <m:t>𝑛</m:t>
                          </m:r>
                          <m:r>
                            <a:rPr lang="en-US" b="0" i="0" u="none" strike="noStrike" cap="none">
                              <a:latin typeface="Cambria Math" panose="02040503050406030204" pitchFamily="18" charset="0"/>
                            </a:rPr>
                            <m:t>×</m:t>
                          </m:r>
                          <m:r>
                            <a:rPr lang="en-US" b="0" i="0" u="none" strike="noStrike" cap="none">
                              <a:latin typeface="Cambria Math" panose="02040503050406030204" pitchFamily="18" charset="0"/>
                            </a:rPr>
                            <m:t>𝑛</m:t>
                          </m:r>
                        </m:sub>
                      </m:sSub>
                    </m:oMath>
                  </m:oMathPara>
                </a14:m>
                <a:endParaRPr lang="en-US" b="0" i="1" u="none" strike="noStrike" cap="none" dirty="0">
                  <a:latin typeface="Cambria Math" panose="02040503050406030204" pitchFamily="18" charset="0"/>
                </a:endParaRPr>
              </a:p>
              <a:p>
                <a:pPr marL="50800" indent="0" algn="ctr">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a:latin typeface="Cambria Math" panose="02040503050406030204" pitchFamily="18" charset="0"/>
                        </a:rPr>
                        <m:t>𝑅</m:t>
                      </m:r>
                      <m:r>
                        <a:rPr lang="en-US" b="0" i="0" u="none" strike="noStrike" cap="none">
                          <a:latin typeface="Cambria Math" panose="02040503050406030204" pitchFamily="18" charset="0"/>
                        </a:rPr>
                        <m:t>=</m:t>
                      </m:r>
                      <m:sSub>
                        <m:sSubPr>
                          <m:ctrlPr>
                            <a:rPr lang="en-US" b="0" i="1" u="none" strike="noStrike" cap="none">
                              <a:latin typeface="Cambria Math" panose="02040503050406030204" pitchFamily="18" charset="0"/>
                            </a:rPr>
                          </m:ctrlPr>
                        </m:sSubPr>
                        <m:e>
                          <m:r>
                            <a:rPr lang="en-US" b="0" i="0" u="none" strike="noStrike" cap="none" smtClean="0">
                              <a:latin typeface="Cambria Math" panose="02040503050406030204" pitchFamily="18" charset="0"/>
                            </a:rPr>
                            <m:t>10</m:t>
                          </m:r>
                          <m:r>
                            <a:rPr lang="en-US" b="0" i="0" u="none" strike="noStrike" cap="none">
                              <a:latin typeface="Cambria Math" panose="02040503050406030204" pitchFamily="18" charset="0"/>
                            </a:rPr>
                            <m:t>𝐼</m:t>
                          </m:r>
                        </m:e>
                        <m:sub>
                          <m:r>
                            <a:rPr lang="en-US" b="0" i="0" u="none" strike="noStrike" cap="none">
                              <a:latin typeface="Cambria Math" panose="02040503050406030204" pitchFamily="18" charset="0"/>
                            </a:rPr>
                            <m:t>𝑟</m:t>
                          </m:r>
                          <m:r>
                            <a:rPr lang="en-US" b="0" i="0" u="none" strike="noStrike" cap="none">
                              <a:latin typeface="Cambria Math" panose="02040503050406030204" pitchFamily="18" charset="0"/>
                            </a:rPr>
                            <m:t>×</m:t>
                          </m:r>
                          <m:r>
                            <a:rPr lang="en-US" b="0" i="0" u="none" strike="noStrike" cap="none">
                              <a:latin typeface="Cambria Math" panose="02040503050406030204" pitchFamily="18" charset="0"/>
                            </a:rPr>
                            <m:t>𝑟</m:t>
                          </m:r>
                        </m:sub>
                      </m:sSub>
                    </m:oMath>
                  </m:oMathPara>
                </a14:m>
                <a:endParaRPr lang="en-US" b="0" i="1" u="none" strike="noStrike" cap="none" dirty="0">
                  <a:latin typeface="Cambria Math" panose="02040503050406030204" pitchFamily="18" charset="0"/>
                </a:endParaRPr>
              </a:p>
              <a:p>
                <a:pPr marL="50800" indent="0">
                  <a:spcBef>
                    <a:spcPts val="0"/>
                  </a:spcBef>
                  <a:spcAft>
                    <a:spcPts val="600"/>
                  </a:spcAft>
                  <a:buClr>
                    <a:srgbClr val="000000"/>
                  </a:buClr>
                  <a:buFont typeface="Arial"/>
                  <a:buNone/>
                </a:pPr>
                <a14:m>
                  <m:oMathPara xmlns:m="http://schemas.openxmlformats.org/officeDocument/2006/math">
                    <m:oMathParaPr>
                      <m:jc m:val="left"/>
                    </m:oMathParaPr>
                    <m:oMath xmlns:m="http://schemas.openxmlformats.org/officeDocument/2006/math">
                      <m:r>
                        <a:rPr lang="en-US" b="0" i="0" u="none" strike="noStrike" cap="none">
                          <a:latin typeface="Cambria Math" panose="02040503050406030204" pitchFamily="18" charset="0"/>
                        </a:rPr>
                        <m:t>𝛾</m:t>
                      </m:r>
                      <m:r>
                        <a:rPr lang="en-US" b="0" i="0" u="none" strike="noStrike" cap="none">
                          <a:latin typeface="Cambria Math" panose="02040503050406030204" pitchFamily="18" charset="0"/>
                        </a:rPr>
                        <m:t>=0.8</m:t>
                      </m:r>
                    </m:oMath>
                  </m:oMathPara>
                </a14:m>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a:p>
                <a:pPr marL="50800" indent="0">
                  <a:spcBef>
                    <a:spcPts val="0"/>
                  </a:spcBef>
                  <a:spcAft>
                    <a:spcPts val="600"/>
                  </a:spcAft>
                  <a:buClr>
                    <a:srgbClr val="000000"/>
                  </a:buClr>
                  <a:buFont typeface="Arial"/>
                  <a:buNone/>
                </a:pPr>
                <a:endParaRPr lang="en-US" b="0" i="0" u="none" strike="noStrike" cap="none" dirty="0"/>
              </a:p>
            </p:txBody>
          </p:sp>
        </mc:Choice>
        <mc:Fallback xmlns="">
          <p:sp>
            <p:nvSpPr>
              <p:cNvPr id="3" name="Text Placeholder 2">
                <a:extLst>
                  <a:ext uri="{FF2B5EF4-FFF2-40B4-BE49-F238E27FC236}">
                    <a16:creationId xmlns:a16="http://schemas.microsoft.com/office/drawing/2014/main" id="{46547AB9-86DF-BAAC-331C-E088419F7FBD}"/>
                  </a:ext>
                </a:extLst>
              </p:cNvPr>
              <p:cNvSpPr>
                <a:spLocks noGrp="1" noRot="1" noChangeAspect="1" noMove="1" noResize="1" noEditPoints="1" noAdjustHandles="1" noChangeArrowheads="1" noChangeShapeType="1" noTextEdit="1"/>
              </p:cNvSpPr>
              <p:nvPr>
                <p:ph type="body" idx="4294967295"/>
              </p:nvPr>
            </p:nvSpPr>
            <p:spPr>
              <a:xfrm>
                <a:off x="2007243" y="2103437"/>
                <a:ext cx="2356413" cy="1547812"/>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371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954E48-488B-BFA3-7A51-FBF4B1BA137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1A41286-EF54-C3CF-9356-B20D2769EA16}"/>
              </a:ext>
            </a:extLst>
          </p:cNvPr>
          <p:cNvSpPr>
            <a:spLocks noGrp="1"/>
          </p:cNvSpPr>
          <p:nvPr>
            <p:ph type="title"/>
          </p:nvPr>
        </p:nvSpPr>
        <p:spPr>
          <a:xfrm>
            <a:off x="839788" y="457200"/>
            <a:ext cx="3932237" cy="1600200"/>
          </a:xfrm>
        </p:spPr>
        <p:txBody>
          <a:bodyPr wrap="square" anchor="b">
            <a:normAutofit/>
          </a:bodyPr>
          <a:lstStyle/>
          <a:p>
            <a:r>
              <a:rPr lang="en-US" dirty="0"/>
              <a:t>Q/R = 10</a:t>
            </a:r>
          </a:p>
        </p:txBody>
      </p:sp>
      <p:pic>
        <p:nvPicPr>
          <p:cNvPr id="3" name="Picture 2">
            <a:extLst>
              <a:ext uri="{FF2B5EF4-FFF2-40B4-BE49-F238E27FC236}">
                <a16:creationId xmlns:a16="http://schemas.microsoft.com/office/drawing/2014/main" id="{7AED2BE9-5377-E38A-49FC-CD98E892B550}"/>
              </a:ext>
            </a:extLst>
          </p:cNvPr>
          <p:cNvPicPr>
            <a:picLocks noChangeAspect="1"/>
          </p:cNvPicPr>
          <p:nvPr/>
        </p:nvPicPr>
        <p:blipFill>
          <a:blip r:embed="rId3"/>
          <a:srcRect r="268" b="1"/>
          <a:stretch/>
        </p:blipFill>
        <p:spPr>
          <a:xfrm>
            <a:off x="5183188" y="987425"/>
            <a:ext cx="6172200" cy="4873625"/>
          </a:xfrm>
          <a:prstGeom prst="rect">
            <a:avLst/>
          </a:prstGeom>
          <a:noFill/>
          <a:ln>
            <a:noFill/>
          </a:ln>
        </p:spPr>
      </p:pic>
      <p:sp>
        <p:nvSpPr>
          <p:cNvPr id="13" name="Text Placeholder 3">
            <a:extLst>
              <a:ext uri="{FF2B5EF4-FFF2-40B4-BE49-F238E27FC236}">
                <a16:creationId xmlns:a16="http://schemas.microsoft.com/office/drawing/2014/main" id="{7F276A9C-ED9E-70C0-158F-33BB332FC669}"/>
              </a:ext>
            </a:extLst>
          </p:cNvPr>
          <p:cNvSpPr>
            <a:spLocks noGrp="1"/>
          </p:cNvSpPr>
          <p:nvPr>
            <p:ph type="body" idx="1"/>
          </p:nvPr>
        </p:nvSpPr>
        <p:spPr>
          <a:xfrm>
            <a:off x="839788" y="2057400"/>
            <a:ext cx="3932237" cy="3811588"/>
          </a:xfrm>
        </p:spPr>
        <p:txBody>
          <a:bodyPr wrap="square" anchor="t">
            <a:normAutofit/>
          </a:bodyPr>
          <a:lstStyle/>
          <a:p>
            <a:pPr marL="514350" indent="-285750">
              <a:buFont typeface="Arial" panose="020B0604020202020204" pitchFamily="34" charset="0"/>
              <a:buChar char="•"/>
            </a:pPr>
            <a:r>
              <a:rPr lang="en-US"/>
              <a:t>800 samples (8 seconds)</a:t>
            </a:r>
          </a:p>
          <a:p>
            <a:pPr marL="514350" indent="-285750">
              <a:buFont typeface="Arial" panose="020B0604020202020204" pitchFamily="34" charset="0"/>
              <a:buChar char="•"/>
            </a:pPr>
            <a:r>
              <a:rPr lang="en-US"/>
              <a:t>10 Newtons</a:t>
            </a:r>
            <a:endParaRPr lang="en-US" dirty="0"/>
          </a:p>
        </p:txBody>
      </p:sp>
      <p:sp>
        <p:nvSpPr>
          <p:cNvPr id="4" name="Slide Number Placeholder 3">
            <a:extLst>
              <a:ext uri="{FF2B5EF4-FFF2-40B4-BE49-F238E27FC236}">
                <a16:creationId xmlns:a16="http://schemas.microsoft.com/office/drawing/2014/main" id="{7DCCB668-2D57-9AF3-4055-95C0028DA886}"/>
              </a:ext>
            </a:extLst>
          </p:cNvPr>
          <p:cNvSpPr>
            <a:spLocks noGrp="1"/>
          </p:cNvSpPr>
          <p:nvPr>
            <p:ph type="sldNum" idx="12"/>
          </p:nvPr>
        </p:nvSpPr>
        <p:spPr>
          <a:xfrm>
            <a:off x="10855712" y="6428834"/>
            <a:ext cx="498088"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87</a:t>
            </a:fld>
            <a:endParaRPr lang="en-US"/>
          </a:p>
        </p:txBody>
      </p:sp>
    </p:spTree>
    <p:extLst>
      <p:ext uri="{BB962C8B-B14F-4D97-AF65-F5344CB8AC3E}">
        <p14:creationId xmlns:p14="http://schemas.microsoft.com/office/powerpoint/2010/main" val="2644750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782157-5EAA-91F4-2723-DB4D43A98859}"/>
                  </a:ext>
                </a:extLst>
              </p:cNvPr>
              <p:cNvSpPr>
                <a:spLocks noGrp="1"/>
              </p:cNvSpPr>
              <p:nvPr>
                <p:ph type="title"/>
              </p:nvPr>
            </p:nvSpPr>
            <p:spPr/>
            <p:txBody>
              <a:bodyPr/>
              <a:lstStyle/>
              <a:p>
                <a:r>
                  <a:rPr lang="en-US" dirty="0"/>
                  <a:t>Fixed Resolution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𝚽</m:t>
                        </m:r>
                      </m:e>
                      <m:sub>
                        <m:r>
                          <a:rPr lang="en-US" b="1" i="0" smtClean="0">
                            <a:latin typeface="Cambria Math" panose="02040503050406030204" pitchFamily="18" charset="0"/>
                          </a:rPr>
                          <m:t>𝐲</m:t>
                        </m:r>
                      </m:sub>
                    </m:sSub>
                  </m:oMath>
                </a14:m>
                <a:endParaRPr lang="en-US" dirty="0"/>
              </a:p>
            </p:txBody>
          </p:sp>
        </mc:Choice>
        <mc:Fallback xmlns="">
          <p:sp>
            <p:nvSpPr>
              <p:cNvPr id="2" name="Title 1">
                <a:extLst>
                  <a:ext uri="{FF2B5EF4-FFF2-40B4-BE49-F238E27FC236}">
                    <a16:creationId xmlns:a16="http://schemas.microsoft.com/office/drawing/2014/main" id="{99782157-5EAA-91F4-2723-DB4D43A9885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EB6B9A-3340-6D40-F3C4-261A325435F8}"/>
                  </a:ext>
                </a:extLst>
              </p:cNvPr>
              <p:cNvSpPr>
                <a:spLocks noGrp="1"/>
              </p:cNvSpPr>
              <p:nvPr>
                <p:ph type="body" idx="1"/>
              </p:nvPr>
            </p:nvSpPr>
            <p:spPr/>
            <p:txBody>
              <a:bodyPr/>
              <a:lstStyle/>
              <a:p>
                <a:r>
                  <a:rPr lang="en-US" sz="3400" dirty="0"/>
                  <a:t>Only </a:t>
                </a:r>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𝑢</m:t>
                        </m:r>
                      </m:sub>
                    </m:sSub>
                  </m:oMath>
                </a14:m>
                <a:r>
                  <a:rPr lang="en-US" sz="3400" dirty="0"/>
                  <a:t> matters, but </a:t>
                </a:r>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𝑦</m:t>
                        </m:r>
                      </m:sub>
                    </m:sSub>
                  </m:oMath>
                </a14:m>
                <a:r>
                  <a:rPr lang="en-US" sz="3400" dirty="0"/>
                  <a:t> must be the same for all trials</a:t>
                </a:r>
              </a:p>
              <a:p>
                <a14:m>
                  <m:oMath xmlns:m="http://schemas.openxmlformats.org/officeDocument/2006/math">
                    <m:sSub>
                      <m:sSubPr>
                        <m:ctrlPr>
                          <a:rPr lang="en-US" sz="3400" b="0" i="1" smtClean="0">
                            <a:latin typeface="Cambria Math" panose="02040503050406030204" pitchFamily="18" charset="0"/>
                          </a:rPr>
                        </m:ctrlPr>
                      </m:sSubPr>
                      <m:e>
                        <m:r>
                          <m:rPr>
                            <m:sty m:val="p"/>
                          </m:rPr>
                          <a:rPr lang="en-US" sz="3400" b="0" i="0" smtClean="0">
                            <a:latin typeface="Cambria Math" panose="02040503050406030204" pitchFamily="18" charset="0"/>
                          </a:rPr>
                          <m:t>Φ</m:t>
                        </m:r>
                      </m:e>
                      <m:sub>
                        <m:r>
                          <a:rPr lang="en-US" sz="3400" b="0" i="1" smtClean="0">
                            <a:latin typeface="Cambria Math" panose="02040503050406030204" pitchFamily="18" charset="0"/>
                          </a:rPr>
                          <m:t>𝑦</m:t>
                        </m:r>
                      </m:sub>
                    </m:sSub>
                  </m:oMath>
                </a14:m>
                <a:r>
                  <a:rPr lang="en-US" sz="3400" dirty="0"/>
                  <a:t> can be the identity matrix or conjugates</a:t>
                </a:r>
              </a:p>
            </p:txBody>
          </p:sp>
        </mc:Choice>
        <mc:Fallback xmlns="">
          <p:sp>
            <p:nvSpPr>
              <p:cNvPr id="3" name="Text Placeholder 2">
                <a:extLst>
                  <a:ext uri="{FF2B5EF4-FFF2-40B4-BE49-F238E27FC236}">
                    <a16:creationId xmlns:a16="http://schemas.microsoft.com/office/drawing/2014/main" id="{99EB6B9A-3340-6D40-F3C4-261A325435F8}"/>
                  </a:ext>
                </a:extLst>
              </p:cNvPr>
              <p:cNvSpPr>
                <a:spLocks noGrp="1" noRot="1" noChangeAspect="1" noMove="1" noResize="1" noEditPoints="1" noAdjustHandles="1" noChangeArrowheads="1" noChangeShapeType="1" noTextEdit="1"/>
              </p:cNvSpPr>
              <p:nvPr>
                <p:ph type="body" idx="1"/>
              </p:nvPr>
            </p:nvSpPr>
            <p:spPr>
              <a:blipFill>
                <a:blip r:embed="rId3"/>
                <a:stretch>
                  <a:fillRect l="-638" t="-1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E5BBFD4-F442-C1F4-ECCE-3144846D72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Tree>
    <p:extLst>
      <p:ext uri="{BB962C8B-B14F-4D97-AF65-F5344CB8AC3E}">
        <p14:creationId xmlns:p14="http://schemas.microsoft.com/office/powerpoint/2010/main" val="2181262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F11A-3384-6145-E13D-A54F5FD01ADE}"/>
              </a:ext>
            </a:extLst>
          </p:cNvPr>
          <p:cNvSpPr>
            <a:spLocks noGrp="1"/>
          </p:cNvSpPr>
          <p:nvPr>
            <p:ph type="title"/>
          </p:nvPr>
        </p:nvSpPr>
        <p:spPr/>
        <p:txBody>
          <a:bodyPr/>
          <a:lstStyle/>
          <a:p>
            <a:r>
              <a:rPr lang="en-US" dirty="0"/>
              <a:t>The ILC System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B88C898-82C8-A63E-CBE2-C50A71328113}"/>
                  </a:ext>
                </a:extLst>
              </p:cNvPr>
              <p:cNvSpPr>
                <a:spLocks noGrp="1"/>
              </p:cNvSpPr>
              <p:nvPr>
                <p:ph type="body" idx="1"/>
              </p:nvPr>
            </p:nvSpPr>
            <p:spPr>
              <a:xfrm>
                <a:off x="838200" y="1506311"/>
                <a:ext cx="10515600" cy="4351338"/>
              </a:xfrm>
            </p:spPr>
            <p:txBody>
              <a:bodyPr anchor="ctr"/>
              <a:lstStyle/>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a:rPr lang="en-US" sz="4000" b="0" i="1" smtClean="0">
                          <a:latin typeface="Cambria Math" panose="02040503050406030204" pitchFamily="18" charset="0"/>
                        </a:rPr>
                        <m:t>𝐼</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𝑗</m:t>
                          </m:r>
                        </m:sub>
                      </m:sSub>
                      <m:r>
                        <a:rPr lang="en-US" sz="4000" b="0" i="1" smtClean="0">
                          <a:latin typeface="Cambria Math" panose="02040503050406030204" pitchFamily="18" charset="0"/>
                        </a:rPr>
                        <m:t>−</m:t>
                      </m:r>
                      <m:r>
                        <a:rPr lang="en-US" sz="4000" b="0" i="1" smtClean="0">
                          <a:latin typeface="Cambria Math" panose="02040503050406030204" pitchFamily="18" charset="0"/>
                        </a:rPr>
                        <m:t>𝑃</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oMath>
                  </m:oMathPara>
                </a14:m>
                <a:endParaRPr lang="en-US" sz="4000" b="0" dirty="0"/>
              </a:p>
              <a:p>
                <a:pPr marL="50800" indent="0">
                  <a:buNone/>
                </a:pPr>
                <a:endParaRPr lang="en-US" sz="4000" dirty="0"/>
              </a:p>
              <a:p>
                <a:pPr marL="5080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𝛿</m:t>
                          </m:r>
                        </m:e>
                        <m:sub>
                          <m:r>
                            <a:rPr lang="en-US" sz="4000" b="0" i="1" smtClean="0">
                              <a:latin typeface="Cambria Math" panose="02040503050406030204" pitchFamily="18" charset="0"/>
                            </a:rPr>
                            <m:t>𝑗</m:t>
                          </m:r>
                          <m:r>
                            <a:rPr lang="en-US" sz="4000" b="0" i="1" smtClean="0">
                              <a:latin typeface="Cambria Math" panose="02040503050406030204" pitchFamily="18" charset="0"/>
                            </a:rPr>
                            <m:t>+1</m:t>
                          </m:r>
                        </m:sub>
                      </m:sSub>
                      <m:bar>
                        <m:barPr>
                          <m:ctrlPr>
                            <a:rPr lang="en-US" sz="4000" b="0" i="1" smtClean="0">
                              <a:latin typeface="Cambria Math" panose="02040503050406030204" pitchFamily="18" charset="0"/>
                            </a:rPr>
                          </m:ctrlPr>
                        </m:barPr>
                        <m:e>
                          <m:r>
                            <a:rPr lang="en-US" sz="4000" b="0" i="1" smtClean="0">
                              <a:latin typeface="Cambria Math" panose="02040503050406030204" pitchFamily="18" charset="0"/>
                            </a:rPr>
                            <m:t>𝑢</m:t>
                          </m:r>
                        </m:e>
                      </m:ba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ℒ</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𝑒</m:t>
                          </m:r>
                        </m:e>
                        <m:sub>
                          <m:r>
                            <a:rPr lang="en-US" sz="4000" b="0" i="1" smtClean="0">
                              <a:latin typeface="Cambria Math" panose="02040503050406030204" pitchFamily="18" charset="0"/>
                              <a:ea typeface="Cambria Math" panose="02040503050406030204" pitchFamily="18" charset="0"/>
                            </a:rPr>
                            <m:t>𝑗</m:t>
                          </m:r>
                        </m:sub>
                      </m:sSub>
                    </m:oMath>
                  </m:oMathPara>
                </a14:m>
                <a:endParaRPr lang="en-US" sz="4000" dirty="0"/>
              </a:p>
            </p:txBody>
          </p:sp>
        </mc:Choice>
        <mc:Fallback xmlns="">
          <p:sp>
            <p:nvSpPr>
              <p:cNvPr id="3" name="Text Placeholder 2">
                <a:extLst>
                  <a:ext uri="{FF2B5EF4-FFF2-40B4-BE49-F238E27FC236}">
                    <a16:creationId xmlns:a16="http://schemas.microsoft.com/office/drawing/2014/main" id="{5B88C898-82C8-A63E-CBE2-C50A71328113}"/>
                  </a:ext>
                </a:extLst>
              </p:cNvPr>
              <p:cNvSpPr>
                <a:spLocks noGrp="1" noRot="1" noChangeAspect="1" noMove="1" noResize="1" noEditPoints="1" noAdjustHandles="1" noChangeArrowheads="1" noChangeShapeType="1" noTextEdit="1"/>
              </p:cNvSpPr>
              <p:nvPr>
                <p:ph type="body" idx="1"/>
              </p:nvPr>
            </p:nvSpPr>
            <p:spPr>
              <a:xfrm>
                <a:off x="838200" y="1506311"/>
                <a:ext cx="10515600" cy="4351338"/>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D75A7A-38A5-B204-A8BA-2A51B0B876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0E08B3-6EEE-7630-3C26-CCA974DAFDBC}"/>
                  </a:ext>
                </a:extLst>
              </p:cNvPr>
              <p:cNvSpPr txBox="1"/>
              <p:nvPr/>
            </p:nvSpPr>
            <p:spPr>
              <a:xfrm>
                <a:off x="2071736" y="202523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𝑝𝑚</m:t>
                      </m:r>
                      <m:r>
                        <a:rPr lang="en-US" sz="2400" b="0" i="1" smtClean="0">
                          <a:latin typeface="Cambria Math" panose="02040503050406030204" pitchFamily="18" charset="0"/>
                        </a:rPr>
                        <m:t>×1</m:t>
                      </m:r>
                    </m:oMath>
                  </m:oMathPara>
                </a14:m>
                <a:endParaRPr lang="en-US" sz="2400" dirty="0"/>
              </a:p>
            </p:txBody>
          </p:sp>
        </mc:Choice>
        <mc:Fallback xmlns="">
          <p:sp>
            <p:nvSpPr>
              <p:cNvPr id="5" name="TextBox 4">
                <a:extLst>
                  <a:ext uri="{FF2B5EF4-FFF2-40B4-BE49-F238E27FC236}">
                    <a16:creationId xmlns:a16="http://schemas.microsoft.com/office/drawing/2014/main" id="{810E08B3-6EEE-7630-3C26-CCA974DAFDBC}"/>
                  </a:ext>
                </a:extLst>
              </p:cNvPr>
              <p:cNvSpPr txBox="1">
                <a:spLocks noRot="1" noChangeAspect="1" noMove="1" noResize="1" noEditPoints="1" noAdjustHandles="1" noChangeArrowheads="1" noChangeShapeType="1" noTextEdit="1"/>
              </p:cNvSpPr>
              <p:nvPr/>
            </p:nvSpPr>
            <p:spPr>
              <a:xfrm>
                <a:off x="2071736" y="2025232"/>
                <a:ext cx="2242159" cy="461665"/>
              </a:xfrm>
              <a:prstGeom prst="rect">
                <a:avLst/>
              </a:prstGeom>
              <a:blipFill>
                <a:blip r:embed="rId3"/>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46FF55-940D-B792-603D-0A8A30FFC19E}"/>
                  </a:ext>
                </a:extLst>
              </p:cNvPr>
              <p:cNvSpPr txBox="1"/>
              <p:nvPr/>
            </p:nvSpPr>
            <p:spPr>
              <a:xfrm>
                <a:off x="4608257" y="156008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𝑝𝑚</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0146FF55-940D-B792-603D-0A8A30FFC19E}"/>
                  </a:ext>
                </a:extLst>
              </p:cNvPr>
              <p:cNvSpPr txBox="1">
                <a:spLocks noRot="1" noChangeAspect="1" noMove="1" noResize="1" noEditPoints="1" noAdjustHandles="1" noChangeArrowheads="1" noChangeShapeType="1" noTextEdit="1"/>
              </p:cNvSpPr>
              <p:nvPr/>
            </p:nvSpPr>
            <p:spPr>
              <a:xfrm>
                <a:off x="4608257" y="1560082"/>
                <a:ext cx="2242159" cy="461665"/>
              </a:xfrm>
              <a:prstGeom prst="rect">
                <a:avLst/>
              </a:prstGeom>
              <a:blipFill>
                <a:blip r:embed="rId4"/>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E00041-0098-FAD1-CD4F-6DE60D99111C}"/>
                  </a:ext>
                </a:extLst>
              </p:cNvPr>
              <p:cNvSpPr txBox="1"/>
              <p:nvPr/>
            </p:nvSpPr>
            <p:spPr>
              <a:xfrm>
                <a:off x="6238467" y="177930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𝑝𝑚</m:t>
                      </m:r>
                      <m:r>
                        <a:rPr lang="en-US" sz="2400" b="0" i="1" smtClean="0">
                          <a:latin typeface="Cambria Math" panose="02040503050406030204" pitchFamily="18" charset="0"/>
                        </a:rPr>
                        <m:t>×</m:t>
                      </m:r>
                      <m:r>
                        <a:rPr lang="en-US" sz="2400" b="0" i="1" smtClean="0">
                          <a:latin typeface="Cambria Math" panose="02040503050406030204" pitchFamily="18" charset="0"/>
                        </a:rPr>
                        <m:t>𝑝𝑟</m:t>
                      </m:r>
                    </m:oMath>
                  </m:oMathPara>
                </a14:m>
                <a:endParaRPr lang="en-US" sz="2400" dirty="0"/>
              </a:p>
            </p:txBody>
          </p:sp>
        </mc:Choice>
        <mc:Fallback xmlns="">
          <p:sp>
            <p:nvSpPr>
              <p:cNvPr id="7" name="TextBox 6">
                <a:extLst>
                  <a:ext uri="{FF2B5EF4-FFF2-40B4-BE49-F238E27FC236}">
                    <a16:creationId xmlns:a16="http://schemas.microsoft.com/office/drawing/2014/main" id="{F7E00041-0098-FAD1-CD4F-6DE60D99111C}"/>
                  </a:ext>
                </a:extLst>
              </p:cNvPr>
              <p:cNvSpPr txBox="1">
                <a:spLocks noRot="1" noChangeAspect="1" noMove="1" noResize="1" noEditPoints="1" noAdjustHandles="1" noChangeArrowheads="1" noChangeShapeType="1" noTextEdit="1"/>
              </p:cNvSpPr>
              <p:nvPr/>
            </p:nvSpPr>
            <p:spPr>
              <a:xfrm>
                <a:off x="6238467" y="1779307"/>
                <a:ext cx="2242159" cy="461665"/>
              </a:xfrm>
              <a:prstGeom prst="rect">
                <a:avLst/>
              </a:prstGeom>
              <a:blipFill>
                <a:blip r:embed="rId5"/>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4B343E-088C-BF17-1574-70B7F3B7049E}"/>
                  </a:ext>
                </a:extLst>
              </p:cNvPr>
              <p:cNvSpPr txBox="1"/>
              <p:nvPr/>
            </p:nvSpPr>
            <p:spPr>
              <a:xfrm>
                <a:off x="8074877" y="3600112"/>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𝑝𝑟</m:t>
                      </m:r>
                      <m:r>
                        <a:rPr lang="en-US" sz="2400" b="0" i="1" smtClean="0">
                          <a:latin typeface="Cambria Math" panose="02040503050406030204" pitchFamily="18" charset="0"/>
                        </a:rPr>
                        <m:t>×1</m:t>
                      </m:r>
                    </m:oMath>
                  </m:oMathPara>
                </a14:m>
                <a:endParaRPr lang="en-US" sz="2400" dirty="0"/>
              </a:p>
            </p:txBody>
          </p:sp>
        </mc:Choice>
        <mc:Fallback xmlns="">
          <p:sp>
            <p:nvSpPr>
              <p:cNvPr id="8" name="TextBox 7">
                <a:extLst>
                  <a:ext uri="{FF2B5EF4-FFF2-40B4-BE49-F238E27FC236}">
                    <a16:creationId xmlns:a16="http://schemas.microsoft.com/office/drawing/2014/main" id="{C24B343E-088C-BF17-1574-70B7F3B7049E}"/>
                  </a:ext>
                </a:extLst>
              </p:cNvPr>
              <p:cNvSpPr txBox="1">
                <a:spLocks noRot="1" noChangeAspect="1" noMove="1" noResize="1" noEditPoints="1" noAdjustHandles="1" noChangeArrowheads="1" noChangeShapeType="1" noTextEdit="1"/>
              </p:cNvSpPr>
              <p:nvPr/>
            </p:nvSpPr>
            <p:spPr>
              <a:xfrm>
                <a:off x="8074877" y="3600112"/>
                <a:ext cx="2242159" cy="461665"/>
              </a:xfrm>
              <a:prstGeom prst="rect">
                <a:avLst/>
              </a:prstGeom>
              <a:blipFill>
                <a:blip r:embed="rId6"/>
                <a:stretch>
                  <a:fillRect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3E4DDFE-722D-FB4F-AD83-A0430AEFDBA2}"/>
              </a:ext>
            </a:extLst>
          </p:cNvPr>
          <p:cNvCxnSpPr>
            <a:stCxn id="5" idx="2"/>
          </p:cNvCxnSpPr>
          <p:nvPr/>
        </p:nvCxnSpPr>
        <p:spPr>
          <a:xfrm>
            <a:off x="3192816" y="2486897"/>
            <a:ext cx="605424" cy="38781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33F46DBE-525B-A544-4C55-B8CD7323211D}"/>
              </a:ext>
            </a:extLst>
          </p:cNvPr>
          <p:cNvCxnSpPr>
            <a:cxnSpLocks/>
            <a:stCxn id="6" idx="2"/>
          </p:cNvCxnSpPr>
          <p:nvPr/>
        </p:nvCxnSpPr>
        <p:spPr>
          <a:xfrm>
            <a:off x="5729337" y="2021747"/>
            <a:ext cx="102818" cy="72467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15FAEE6C-F776-EB85-2322-BCC6CE0EF301}"/>
              </a:ext>
            </a:extLst>
          </p:cNvPr>
          <p:cNvCxnSpPr>
            <a:cxnSpLocks/>
          </p:cNvCxnSpPr>
          <p:nvPr/>
        </p:nvCxnSpPr>
        <p:spPr>
          <a:xfrm flipH="1" flipV="1">
            <a:off x="8342363" y="3217091"/>
            <a:ext cx="662741" cy="38302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866FA114-4FE2-0D72-DF2F-D4D422B55F0D}"/>
              </a:ext>
            </a:extLst>
          </p:cNvPr>
          <p:cNvCxnSpPr>
            <a:cxnSpLocks/>
            <a:stCxn id="7" idx="2"/>
          </p:cNvCxnSpPr>
          <p:nvPr/>
        </p:nvCxnSpPr>
        <p:spPr>
          <a:xfrm flipH="1">
            <a:off x="6910847" y="2240972"/>
            <a:ext cx="448700" cy="50544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F8A637-5B9E-F8B7-2B32-433BFF539F7E}"/>
                  </a:ext>
                </a:extLst>
              </p:cNvPr>
              <p:cNvSpPr txBox="1"/>
              <p:nvPr/>
            </p:nvSpPr>
            <p:spPr>
              <a:xfrm>
                <a:off x="5298882" y="5025727"/>
                <a:ext cx="22421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𝑝𝑟</m:t>
                      </m:r>
                      <m:r>
                        <a:rPr lang="en-US" sz="2400" b="0" i="1" smtClean="0">
                          <a:latin typeface="Cambria Math" panose="02040503050406030204" pitchFamily="18" charset="0"/>
                        </a:rPr>
                        <m:t>×</m:t>
                      </m:r>
                      <m:r>
                        <a:rPr lang="en-US" sz="2400" b="0" i="1" smtClean="0">
                          <a:latin typeface="Cambria Math" panose="02040503050406030204" pitchFamily="18" charset="0"/>
                        </a:rPr>
                        <m:t>𝑝𝑚</m:t>
                      </m:r>
                    </m:oMath>
                  </m:oMathPara>
                </a14:m>
                <a:endParaRPr lang="en-US" sz="2400" dirty="0"/>
              </a:p>
            </p:txBody>
          </p:sp>
        </mc:Choice>
        <mc:Fallback xmlns="">
          <p:sp>
            <p:nvSpPr>
              <p:cNvPr id="25" name="TextBox 24">
                <a:extLst>
                  <a:ext uri="{FF2B5EF4-FFF2-40B4-BE49-F238E27FC236}">
                    <a16:creationId xmlns:a16="http://schemas.microsoft.com/office/drawing/2014/main" id="{94F8A637-5B9E-F8B7-2B32-433BFF539F7E}"/>
                  </a:ext>
                </a:extLst>
              </p:cNvPr>
              <p:cNvSpPr txBox="1">
                <a:spLocks noRot="1" noChangeAspect="1" noMove="1" noResize="1" noEditPoints="1" noAdjustHandles="1" noChangeArrowheads="1" noChangeShapeType="1" noTextEdit="1"/>
              </p:cNvSpPr>
              <p:nvPr/>
            </p:nvSpPr>
            <p:spPr>
              <a:xfrm>
                <a:off x="5298882" y="5025727"/>
                <a:ext cx="2242159" cy="461665"/>
              </a:xfrm>
              <a:prstGeom prst="rect">
                <a:avLst/>
              </a:prstGeom>
              <a:blipFill>
                <a:blip r:embed="rId7"/>
                <a:stretch>
                  <a:fillRect b="-1315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7AD73AE0-B84D-F0E6-F3E4-7EA0029280BC}"/>
              </a:ext>
            </a:extLst>
          </p:cNvPr>
          <p:cNvCxnSpPr>
            <a:cxnSpLocks/>
            <a:stCxn id="25" idx="0"/>
          </p:cNvCxnSpPr>
          <p:nvPr/>
        </p:nvCxnSpPr>
        <p:spPr>
          <a:xfrm flipV="1">
            <a:off x="6419962" y="4594236"/>
            <a:ext cx="223906" cy="43149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458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5"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ayer Presentation Template Widescreen.pptx" id="{59F609A8-9507-423A-9C68-A92C90AC8AC3}" vid="{0E420D5E-FE17-4326-A190-BC14E143BA84}"/>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Thayer Presentation Template Widescreen</Template>
  <TotalTime>7066</TotalTime>
  <Words>2475</Words>
  <Application>Microsoft Office PowerPoint</Application>
  <PresentationFormat>Widescreen</PresentationFormat>
  <Paragraphs>464</Paragraphs>
  <Slides>88</Slides>
  <Notes>37</Notes>
  <HiddenSlides>40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Cambria Math</vt:lpstr>
      <vt:lpstr>Office Theme</vt:lpstr>
      <vt:lpstr>Solving the Iterative Learning Control Problem with Reinforcement Learning in a Conjugate Basis Space</vt:lpstr>
      <vt:lpstr>A Quick Intro to Modern Control Theory</vt:lpstr>
      <vt:lpstr>Our System</vt:lpstr>
      <vt:lpstr>Discrete State-Space</vt:lpstr>
      <vt:lpstr>Reinforcement Learning (RL)</vt:lpstr>
      <vt:lpstr>Policy Iteration</vt:lpstr>
      <vt:lpstr>Iterative Learning Control (ILC)</vt:lpstr>
      <vt:lpstr>The ILC System Construction</vt:lpstr>
      <vt:lpstr>The ILC System</vt:lpstr>
      <vt:lpstr>Arbitrary Shapes</vt:lpstr>
      <vt:lpstr>PowerPoint Presentation</vt:lpstr>
      <vt:lpstr>RL on ILC</vt:lpstr>
      <vt:lpstr>Small Shapes</vt:lpstr>
      <vt:lpstr>Big Shapes</vt:lpstr>
      <vt:lpstr>The Problem</vt:lpstr>
      <vt:lpstr>Methods and Experimentation</vt:lpstr>
      <vt:lpstr>Basis Functions</vt:lpstr>
      <vt:lpstr>Basis Functions</vt:lpstr>
      <vt:lpstr>Basis Functions</vt:lpstr>
      <vt:lpstr>Chebyshev Polynomial</vt:lpstr>
      <vt:lpstr>Φ from Chebyshev</vt:lpstr>
      <vt:lpstr>PowerPoint Presentation</vt:lpstr>
      <vt:lpstr>Redefining our ILC Problem in a Basis Space</vt:lpstr>
      <vt:lpstr>Basis Space Conditions</vt:lpstr>
      <vt:lpstr>Violated Dimension Conditions</vt:lpstr>
      <vt:lpstr>PowerPoint Presentation</vt:lpstr>
      <vt:lpstr>Ideal Scenario</vt:lpstr>
      <vt:lpstr>Dynamic Basis Space</vt:lpstr>
      <vt:lpstr>Progression of Errors</vt:lpstr>
      <vt:lpstr>PowerPoint Presentation</vt:lpstr>
      <vt:lpstr>The Hope</vt:lpstr>
      <vt:lpstr>Conjugate Basis Spaces</vt:lpstr>
      <vt:lpstr>Optimal δ_j β</vt:lpstr>
      <vt:lpstr>Condition of Conjunctionallity </vt:lpstr>
      <vt:lpstr>Extracting Φ</vt:lpstr>
      <vt:lpstr>Single Conjugate Basis</vt:lpstr>
      <vt:lpstr>Multiple Conjugate Basis</vt:lpstr>
      <vt:lpstr>Sufficient Conjugate Basis</vt:lpstr>
      <vt:lpstr>Results</vt:lpstr>
      <vt:lpstr>Conjunct Basis Space Controller</vt:lpstr>
      <vt:lpstr>Conditions</vt:lpstr>
      <vt:lpstr>RL in Fixed Resolution</vt:lpstr>
      <vt:lpstr>PowerPoint Presentation</vt:lpstr>
      <vt:lpstr>Recommended Application</vt:lpstr>
      <vt:lpstr>Optimal Application</vt:lpstr>
      <vt:lpstr>Choose Dimensions</vt:lpstr>
      <vt:lpstr>Future Recommendations</vt:lpstr>
      <vt:lpstr>Numerical Conditioning</vt:lpstr>
      <vt:lpstr>Thank you!</vt:lpstr>
      <vt:lpstr>Basic Slide</vt:lpstr>
      <vt:lpstr>Section Header Slide</vt:lpstr>
      <vt:lpstr>Two Column Slide</vt:lpstr>
      <vt:lpstr>Comparison Slide</vt:lpstr>
      <vt:lpstr>Title Only Slide</vt:lpstr>
      <vt:lpstr>PowerPoint Presentation</vt:lpstr>
      <vt:lpstr>Content w/ Caption Slide</vt:lpstr>
      <vt:lpstr>Picture w/ Caption Slide</vt:lpstr>
      <vt:lpstr>PowerPoint Presentation</vt:lpstr>
      <vt:lpstr>Title Slide</vt:lpstr>
      <vt:lpstr>PowerPoint Presentation</vt:lpstr>
      <vt:lpstr>Basic Shapes</vt:lpstr>
      <vt:lpstr>PowerPoint Presentation</vt:lpstr>
      <vt:lpstr>The ILC System</vt:lpstr>
      <vt:lpstr>The ILC System Dimensions</vt:lpstr>
      <vt:lpstr>PowerPoint Presentation</vt:lpstr>
      <vt:lpstr>Input Decoupling</vt:lpstr>
      <vt:lpstr>PowerPoint Presentation</vt:lpstr>
      <vt:lpstr>PowerPoint Presentation</vt:lpstr>
      <vt:lpstr>Violated Space Conditions</vt:lpstr>
      <vt:lpstr>Basis Dimension Conditions</vt:lpstr>
      <vt:lpstr>Classical Models</vt:lpstr>
      <vt:lpstr>Continuous State-Space</vt:lpstr>
      <vt:lpstr>States and Inputs</vt:lpstr>
      <vt:lpstr>Open Loop</vt:lpstr>
      <vt:lpstr>Discrete State-Space</vt:lpstr>
      <vt:lpstr>Discrete vs Continuous</vt:lpstr>
      <vt:lpstr>Discrete vs Continuous</vt:lpstr>
      <vt:lpstr>Control</vt:lpstr>
      <vt:lpstr>PowerPoint Presentation</vt:lpstr>
      <vt:lpstr>Time to Control</vt:lpstr>
      <vt:lpstr>PowerPoint Presentation</vt:lpstr>
      <vt:lpstr>Time Optimal - Deadbeat</vt:lpstr>
      <vt:lpstr>Linear Quadratic Regulators (LQR)</vt:lpstr>
      <vt:lpstr>LQR Application</vt:lpstr>
      <vt:lpstr>Q/R = 100</vt:lpstr>
      <vt:lpstr>Larger R</vt:lpstr>
      <vt:lpstr>Q/R = 10</vt:lpstr>
      <vt:lpstr>Fixed Resolution Φ_y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Noah Dunleavy</dc:creator>
  <cp:lastModifiedBy>Noah Dunleavy</cp:lastModifiedBy>
  <cp:revision>1</cp:revision>
  <dcterms:created xsi:type="dcterms:W3CDTF">2025-03-06T12:00:54Z</dcterms:created>
  <dcterms:modified xsi:type="dcterms:W3CDTF">2025-03-11T18:04:19Z</dcterms:modified>
</cp:coreProperties>
</file>